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18" r:id="rId1"/>
    <p:sldMasterId id="2147484443" r:id="rId2"/>
    <p:sldMasterId id="2147484363" r:id="rId3"/>
  </p:sldMasterIdLst>
  <p:notesMasterIdLst>
    <p:notesMasterId r:id="rId14"/>
  </p:notesMasterIdLst>
  <p:handoutMasterIdLst>
    <p:handoutMasterId r:id="rId15"/>
  </p:handoutMasterIdLst>
  <p:sldIdLst>
    <p:sldId id="3452" r:id="rId4"/>
    <p:sldId id="3457" r:id="rId5"/>
    <p:sldId id="493" r:id="rId6"/>
    <p:sldId id="3455" r:id="rId7"/>
    <p:sldId id="744" r:id="rId8"/>
    <p:sldId id="3456" r:id="rId9"/>
    <p:sldId id="390" r:id="rId10"/>
    <p:sldId id="384" r:id="rId11"/>
    <p:sldId id="3435" r:id="rId12"/>
    <p:sldId id="3427" r:id="rId13"/>
  </p:sldIdLst>
  <p:sldSz cx="12192000" cy="6858000"/>
  <p:notesSz cx="6858000" cy="9144000"/>
  <p:embeddedFontLst>
    <p:embeddedFont>
      <p:font typeface="29LT Bukra Bold" panose="000B0903020204020204" pitchFamily="34" charset="-78"/>
      <p:bold r:id="rId16"/>
    </p:embeddedFont>
    <p:embeddedFont>
      <p:font typeface="29LT Bukra Bold Italic" panose="000B0903020204020204" pitchFamily="34" charset="-78"/>
      <p:boldItalic r:id="rId17"/>
    </p:embeddedFont>
    <p:embeddedFont>
      <p:font typeface="29LT Bukra Regular" panose="000B0903020204020204" pitchFamily="34" charset="-78"/>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74AC6311-042A-0948-BABF-A578693806F0}">
          <p14:sldIdLst>
            <p14:sldId id="3452"/>
          </p14:sldIdLst>
        </p14:section>
        <p14:section name="Slides" id="{E3782EDA-2251-2E45-B466-6F86C82B6D01}">
          <p14:sldIdLst>
            <p14:sldId id="3457"/>
            <p14:sldId id="493"/>
            <p14:sldId id="3455"/>
            <p14:sldId id="744"/>
            <p14:sldId id="3456"/>
            <p14:sldId id="390"/>
            <p14:sldId id="384"/>
            <p14:sldId id="3435"/>
          </p14:sldIdLst>
        </p14:section>
        <p14:section name="Icons/Images/ Colors" id="{D816E3AA-73BC-5748-8B2E-1E762534A4E2}">
          <p14:sldIdLst>
            <p14:sldId id="342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8AD"/>
    <a:srgbClr val="004346"/>
    <a:srgbClr val="5F93C3"/>
    <a:srgbClr val="7EA0C3"/>
    <a:srgbClr val="4C9CD8"/>
    <a:srgbClr val="4287BB"/>
    <a:srgbClr val="3071AB"/>
    <a:srgbClr val="006E63"/>
    <a:srgbClr val="2A70A5"/>
    <a:srgbClr val="113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3690" autoAdjust="0"/>
  </p:normalViewPr>
  <p:slideViewPr>
    <p:cSldViewPr snapToGrid="0" snapToObjects="1" showGuides="1">
      <p:cViewPr varScale="1">
        <p:scale>
          <a:sx n="106" d="100"/>
          <a:sy n="106" d="100"/>
        </p:scale>
        <p:origin x="1098"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p:scale>
          <a:sx n="120" d="100"/>
          <a:sy n="120" d="100"/>
        </p:scale>
        <p:origin x="2616" y="-4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hmohammad\Nextcloud\Nextcloud\&#1606;&#1587;&#1582;&#1577;%20&#1575;&#1581;&#1578;&#1610;&#1575;&#1591;&#1610;&#1577;%20&#1604;&#1587;&#1591;&#1581;%20&#1575;&#1604;&#1605;&#1603;&#1578;&#1576;\&#1593;&#1575;&#1605;%202024\&#1575;&#1604;&#1582;&#1591;&#1577;%20&#1575;&#1604;&#1578;&#1588;&#1594;&#1610;&#1604;&#1610;&#1577;%20&#1604;&#1593;&#1575;&#1605;%202024\WIPO%20meetings\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mohammad\Nextcloud\Nextcloud\&#1606;&#1587;&#1582;&#1577;%20&#1575;&#1581;&#1578;&#1610;&#1575;&#1591;&#1610;&#1577;%20&#1604;&#1587;&#1591;&#1581;%20&#1575;&#1604;&#1605;&#1603;&#1578;&#1576;\&#1593;&#1575;&#1605;%202024\&#1575;&#1604;&#1582;&#1591;&#1577;%20&#1575;&#1604;&#1578;&#1588;&#1594;&#1610;&#1604;&#1610;&#1577;%20&#1604;&#1593;&#1575;&#1605;%202024\WIPO%20meetings\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mohammad\Nextcloud\Nextcloud\&#1606;&#1587;&#1582;&#1577;%20&#1575;&#1581;&#1578;&#1610;&#1575;&#1591;&#1610;&#1577;%20&#1604;&#1587;&#1591;&#1581;%20&#1575;&#1604;&#1605;&#1603;&#1578;&#1576;\&#1593;&#1575;&#1605;%202024\&#1575;&#1604;&#1582;&#1591;&#1577;%20&#1575;&#1604;&#1578;&#1588;&#1594;&#1610;&#1604;&#1610;&#1577;%20&#1604;&#1593;&#1575;&#1605;%202024\WIPO%20meetings\Char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ltUpDiag">
              <a:fgClr>
                <a:schemeClr val="accent1"/>
              </a:fgClr>
              <a:bgClr>
                <a:schemeClr val="lt1"/>
              </a:bgClr>
            </a:pattFill>
            <a:ln>
              <a:noFill/>
            </a:ln>
            <a:effectLst/>
          </c:spPr>
          <c:invertIfNegative val="0"/>
          <c:dLbls>
            <c:spPr>
              <a:solidFill>
                <a:schemeClr val="accent1">
                  <a:alpha val="7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'No. of Filed Appl. by IPC'!$A$1:$A$8</c:f>
              <c:strCache>
                <c:ptCount val="8"/>
                <c:pt idx="0">
                  <c:v>HUMAN NECESSITIES (A)</c:v>
                </c:pt>
                <c:pt idx="1">
                  <c:v>PERFORMING OPERATIONS; TRANSPORTING (B)</c:v>
                </c:pt>
                <c:pt idx="2">
                  <c:v>CHEMISTRY; METALLURGY ( C )</c:v>
                </c:pt>
                <c:pt idx="3">
                  <c:v>TEXTILES; PAPER (D)</c:v>
                </c:pt>
                <c:pt idx="4">
                  <c:v>FIXED CONSTRUCTIONS ( E )</c:v>
                </c:pt>
                <c:pt idx="5">
                  <c:v>MECHANICAL ENGINEERING; LIGHTING; HEATING; WEAPONS; BLASTING (F)</c:v>
                </c:pt>
                <c:pt idx="6">
                  <c:v>PHYSICS (G)</c:v>
                </c:pt>
                <c:pt idx="7">
                  <c:v>ELECTRICITY (H)</c:v>
                </c:pt>
              </c:strCache>
              <c:extLst/>
            </c:strRef>
          </c:cat>
          <c:val>
            <c:numRef>
              <c:f>'No. of Filed Appl. by IPC'!$B$1:$B$8</c:f>
              <c:numCache>
                <c:formatCode>General</c:formatCode>
                <c:ptCount val="8"/>
                <c:pt idx="0">
                  <c:v>6542</c:v>
                </c:pt>
                <c:pt idx="1">
                  <c:v>4631</c:v>
                </c:pt>
                <c:pt idx="2">
                  <c:v>6824</c:v>
                </c:pt>
                <c:pt idx="3">
                  <c:v>175</c:v>
                </c:pt>
                <c:pt idx="4">
                  <c:v>3679</c:v>
                </c:pt>
                <c:pt idx="5">
                  <c:v>2346</c:v>
                </c:pt>
                <c:pt idx="6">
                  <c:v>4199</c:v>
                </c:pt>
                <c:pt idx="7">
                  <c:v>1893</c:v>
                </c:pt>
              </c:numCache>
              <c:extLst/>
            </c:numRef>
          </c:val>
          <c:extLst>
            <c:ext xmlns:c16="http://schemas.microsoft.com/office/drawing/2014/chart" uri="{C3380CC4-5D6E-409C-BE32-E72D297353CC}">
              <c16:uniqueId val="{00000000-62DB-483E-8576-F7C680793ABD}"/>
            </c:ext>
          </c:extLst>
        </c:ser>
        <c:dLbls>
          <c:showLegendKey val="0"/>
          <c:showVal val="0"/>
          <c:showCatName val="0"/>
          <c:showSerName val="0"/>
          <c:showPercent val="0"/>
          <c:showBubbleSize val="0"/>
        </c:dLbls>
        <c:gapWidth val="269"/>
        <c:overlap val="-20"/>
        <c:axId val="1436193503"/>
        <c:axId val="1436195999"/>
      </c:barChart>
      <c:valAx>
        <c:axId val="1436195999"/>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1436193503"/>
        <c:crosses val="autoZero"/>
        <c:crossBetween val="between"/>
      </c:valAx>
      <c:catAx>
        <c:axId val="1436193503"/>
        <c:scaling>
          <c:orientation val="minMax"/>
        </c:scaling>
        <c:delete val="0"/>
        <c:axPos val="l"/>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064" b="0" i="0" u="none" strike="noStrike" kern="1200" cap="all" spc="150" normalizeH="0" baseline="0">
                <a:solidFill>
                  <a:schemeClr val="lt1"/>
                </a:solidFill>
                <a:latin typeface="+mn-lt"/>
                <a:ea typeface="+mn-ea"/>
                <a:cs typeface="+mn-cs"/>
              </a:defRPr>
            </a:pPr>
            <a:endParaRPr lang="en-US"/>
          </a:p>
        </c:txPr>
        <c:crossAx val="1436195999"/>
        <c:crosses val="autoZero"/>
        <c:auto val="1"/>
        <c:lblAlgn val="ctr"/>
        <c:lblOffset val="100"/>
        <c:noMultiLvlLbl val="0"/>
      </c:cat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 of PPH Requests'!$C$1</c:f>
              <c:strCache>
                <c:ptCount val="1"/>
                <c:pt idx="0">
                  <c:v>Cummulative No. of PPH Requests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'No. of PPH Requests'!$B$2:$B$5</c:f>
              <c:numCache>
                <c:formatCode>General</c:formatCode>
                <c:ptCount val="4"/>
                <c:pt idx="0">
                  <c:v>2020</c:v>
                </c:pt>
                <c:pt idx="1">
                  <c:v>2021</c:v>
                </c:pt>
                <c:pt idx="2">
                  <c:v>2022</c:v>
                </c:pt>
                <c:pt idx="3">
                  <c:v>2023</c:v>
                </c:pt>
              </c:numCache>
            </c:numRef>
          </c:cat>
          <c:val>
            <c:numRef>
              <c:f>'No. of PPH Requests'!$C$2:$C$5</c:f>
              <c:numCache>
                <c:formatCode>General</c:formatCode>
                <c:ptCount val="4"/>
                <c:pt idx="0">
                  <c:v>57</c:v>
                </c:pt>
                <c:pt idx="1">
                  <c:v>97</c:v>
                </c:pt>
                <c:pt idx="2">
                  <c:v>119</c:v>
                </c:pt>
                <c:pt idx="3">
                  <c:v>162</c:v>
                </c:pt>
              </c:numCache>
            </c:numRef>
          </c:val>
          <c:extLst>
            <c:ext xmlns:c16="http://schemas.microsoft.com/office/drawing/2014/chart" uri="{C3380CC4-5D6E-409C-BE32-E72D297353CC}">
              <c16:uniqueId val="{00000000-B742-451F-A007-D3CCE062A558}"/>
            </c:ext>
          </c:extLst>
        </c:ser>
        <c:dLbls>
          <c:showLegendKey val="0"/>
          <c:showVal val="0"/>
          <c:showCatName val="0"/>
          <c:showSerName val="0"/>
          <c:showPercent val="0"/>
          <c:showBubbleSize val="0"/>
        </c:dLbls>
        <c:gapWidth val="100"/>
        <c:overlap val="-24"/>
        <c:axId val="1436194335"/>
        <c:axId val="1436189759"/>
      </c:barChart>
      <c:catAx>
        <c:axId val="143619433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36189759"/>
        <c:crosses val="autoZero"/>
        <c:auto val="1"/>
        <c:lblAlgn val="ctr"/>
        <c:lblOffset val="100"/>
        <c:noMultiLvlLbl val="0"/>
      </c:catAx>
      <c:valAx>
        <c:axId val="1436189759"/>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36194335"/>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 of PPH Requests by IPC'!$F$1</c:f>
              <c:strCache>
                <c:ptCount val="1"/>
                <c:pt idx="0">
                  <c:v>No. of PPH Requests by IPC</c:v>
                </c:pt>
              </c:strCache>
            </c:strRef>
          </c:tx>
          <c:spPr>
            <a:pattFill prst="ltUpDiag">
              <a:fgClr>
                <a:schemeClr val="accent1"/>
              </a:fgClr>
              <a:bgClr>
                <a:schemeClr val="lt1"/>
              </a:bgClr>
            </a:pattFill>
            <a:ln>
              <a:noFill/>
            </a:ln>
            <a:effectLst/>
          </c:spPr>
          <c:invertIfNegative val="0"/>
          <c:cat>
            <c:strRef>
              <c:f>'No. of PPH Requests by IPC'!$E$2:$E$59</c:f>
              <c:strCache>
                <c:ptCount val="58"/>
                <c:pt idx="0">
                  <c:v>A41D</c:v>
                </c:pt>
                <c:pt idx="1">
                  <c:v>A61K </c:v>
                </c:pt>
                <c:pt idx="2">
                  <c:v>A61M</c:v>
                </c:pt>
                <c:pt idx="3">
                  <c:v>B01D</c:v>
                </c:pt>
                <c:pt idx="4">
                  <c:v>B01J</c:v>
                </c:pt>
                <c:pt idx="5">
                  <c:v>C04B </c:v>
                </c:pt>
                <c:pt idx="6">
                  <c:v>C05F </c:v>
                </c:pt>
                <c:pt idx="7">
                  <c:v>C07C </c:v>
                </c:pt>
                <c:pt idx="8">
                  <c:v>C09K</c:v>
                </c:pt>
                <c:pt idx="9">
                  <c:v>C09K </c:v>
                </c:pt>
                <c:pt idx="10">
                  <c:v>C10G</c:v>
                </c:pt>
                <c:pt idx="11">
                  <c:v>C10G </c:v>
                </c:pt>
                <c:pt idx="12">
                  <c:v>E21B</c:v>
                </c:pt>
                <c:pt idx="13">
                  <c:v>G01N</c:v>
                </c:pt>
                <c:pt idx="14">
                  <c:v>G01N </c:v>
                </c:pt>
                <c:pt idx="15">
                  <c:v>G01V</c:v>
                </c:pt>
                <c:pt idx="16">
                  <c:v>G01V </c:v>
                </c:pt>
                <c:pt idx="17">
                  <c:v>G05B</c:v>
                </c:pt>
                <c:pt idx="18">
                  <c:v>G06F</c:v>
                </c:pt>
                <c:pt idx="19">
                  <c:v>G06Q </c:v>
                </c:pt>
                <c:pt idx="20">
                  <c:v>H01F</c:v>
                </c:pt>
                <c:pt idx="21">
                  <c:v>A24F</c:v>
                </c:pt>
                <c:pt idx="22">
                  <c:v>A42B</c:v>
                </c:pt>
                <c:pt idx="23">
                  <c:v>A44C </c:v>
                </c:pt>
                <c:pt idx="24">
                  <c:v>A61F </c:v>
                </c:pt>
                <c:pt idx="25">
                  <c:v>A61H</c:v>
                </c:pt>
                <c:pt idx="26">
                  <c:v>A61M </c:v>
                </c:pt>
                <c:pt idx="27">
                  <c:v>A61P</c:v>
                </c:pt>
                <c:pt idx="28">
                  <c:v>B01D </c:v>
                </c:pt>
                <c:pt idx="29">
                  <c:v>B01J </c:v>
                </c:pt>
                <c:pt idx="30">
                  <c:v>B08B</c:v>
                </c:pt>
                <c:pt idx="31">
                  <c:v>B23P </c:v>
                </c:pt>
                <c:pt idx="32">
                  <c:v>B61L</c:v>
                </c:pt>
                <c:pt idx="33">
                  <c:v>B65D </c:v>
                </c:pt>
                <c:pt idx="34">
                  <c:v>B66B</c:v>
                </c:pt>
                <c:pt idx="35">
                  <c:v>C02F</c:v>
                </c:pt>
                <c:pt idx="36">
                  <c:v>C05F</c:v>
                </c:pt>
                <c:pt idx="37">
                  <c:v>C08F</c:v>
                </c:pt>
                <c:pt idx="38">
                  <c:v>C08F </c:v>
                </c:pt>
                <c:pt idx="39">
                  <c:v>C08J</c:v>
                </c:pt>
                <c:pt idx="40">
                  <c:v>C30B </c:v>
                </c:pt>
                <c:pt idx="41">
                  <c:v>F03B </c:v>
                </c:pt>
                <c:pt idx="42">
                  <c:v>F04B</c:v>
                </c:pt>
                <c:pt idx="43">
                  <c:v>F16K</c:v>
                </c:pt>
                <c:pt idx="44">
                  <c:v>F16L </c:v>
                </c:pt>
                <c:pt idx="45">
                  <c:v>F16P</c:v>
                </c:pt>
                <c:pt idx="46">
                  <c:v>F27D </c:v>
                </c:pt>
                <c:pt idx="47">
                  <c:v>F42B </c:v>
                </c:pt>
                <c:pt idx="48">
                  <c:v>G01R</c:v>
                </c:pt>
                <c:pt idx="49">
                  <c:v>G01S </c:v>
                </c:pt>
                <c:pt idx="50">
                  <c:v>G02B</c:v>
                </c:pt>
                <c:pt idx="51">
                  <c:v>G06F </c:v>
                </c:pt>
                <c:pt idx="52">
                  <c:v>G06F </c:v>
                </c:pt>
                <c:pt idx="53">
                  <c:v>G06Q</c:v>
                </c:pt>
                <c:pt idx="54">
                  <c:v>G07C </c:v>
                </c:pt>
                <c:pt idx="55">
                  <c:v>G21C </c:v>
                </c:pt>
                <c:pt idx="56">
                  <c:v>H04W</c:v>
                </c:pt>
                <c:pt idx="57">
                  <c:v>H05K</c:v>
                </c:pt>
              </c:strCache>
            </c:strRef>
          </c:cat>
          <c:val>
            <c:numRef>
              <c:f>'No. of PPH Requests by IPC'!$F$2:$F$59</c:f>
              <c:numCache>
                <c:formatCode>General</c:formatCode>
                <c:ptCount val="58"/>
                <c:pt idx="0">
                  <c:v>2</c:v>
                </c:pt>
                <c:pt idx="1">
                  <c:v>2</c:v>
                </c:pt>
                <c:pt idx="2">
                  <c:v>2</c:v>
                </c:pt>
                <c:pt idx="3">
                  <c:v>2</c:v>
                </c:pt>
                <c:pt idx="4">
                  <c:v>2</c:v>
                </c:pt>
                <c:pt idx="5">
                  <c:v>2</c:v>
                </c:pt>
                <c:pt idx="6">
                  <c:v>2</c:v>
                </c:pt>
                <c:pt idx="7">
                  <c:v>5</c:v>
                </c:pt>
                <c:pt idx="8">
                  <c:v>5</c:v>
                </c:pt>
                <c:pt idx="9">
                  <c:v>7</c:v>
                </c:pt>
                <c:pt idx="10">
                  <c:v>2</c:v>
                </c:pt>
                <c:pt idx="11">
                  <c:v>2</c:v>
                </c:pt>
                <c:pt idx="12">
                  <c:v>27</c:v>
                </c:pt>
                <c:pt idx="13">
                  <c:v>6</c:v>
                </c:pt>
                <c:pt idx="14">
                  <c:v>3</c:v>
                </c:pt>
                <c:pt idx="15">
                  <c:v>2</c:v>
                </c:pt>
                <c:pt idx="16">
                  <c:v>6</c:v>
                </c:pt>
                <c:pt idx="17">
                  <c:v>2</c:v>
                </c:pt>
                <c:pt idx="18">
                  <c:v>2</c:v>
                </c:pt>
                <c:pt idx="19">
                  <c:v>2</c:v>
                </c:pt>
                <c:pt idx="20">
                  <c:v>3</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numCache>
            </c:numRef>
          </c:val>
          <c:extLst>
            <c:ext xmlns:c16="http://schemas.microsoft.com/office/drawing/2014/chart" uri="{C3380CC4-5D6E-409C-BE32-E72D297353CC}">
              <c16:uniqueId val="{00000000-0A86-42FB-AA77-3DE12681C331}"/>
            </c:ext>
          </c:extLst>
        </c:ser>
        <c:dLbls>
          <c:showLegendKey val="0"/>
          <c:showVal val="0"/>
          <c:showCatName val="0"/>
          <c:showSerName val="0"/>
          <c:showPercent val="0"/>
          <c:showBubbleSize val="0"/>
        </c:dLbls>
        <c:gapWidth val="269"/>
        <c:overlap val="-20"/>
        <c:axId val="1295600271"/>
        <c:axId val="1295605263"/>
      </c:barChart>
      <c:catAx>
        <c:axId val="1295600271"/>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064" b="0" i="0" u="none" strike="noStrike" kern="1200" cap="all" spc="150" normalizeH="0" baseline="0">
                <a:solidFill>
                  <a:schemeClr val="lt1"/>
                </a:solidFill>
                <a:latin typeface="+mn-lt"/>
                <a:ea typeface="+mn-ea"/>
                <a:cs typeface="+mn-cs"/>
              </a:defRPr>
            </a:pPr>
            <a:endParaRPr lang="en-US"/>
          </a:p>
        </c:txPr>
        <c:crossAx val="1295605263"/>
        <c:crosses val="autoZero"/>
        <c:auto val="1"/>
        <c:lblAlgn val="ctr"/>
        <c:lblOffset val="100"/>
        <c:noMultiLvlLbl val="0"/>
      </c:catAx>
      <c:valAx>
        <c:axId val="129560526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1295600271"/>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6">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4">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18781-FBF9-354C-A025-C49C596164BA}" type="datetimeFigureOut">
              <a:rPr lang="en-US" smtClean="0"/>
              <a:t>2/14/2024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4EF74-8826-BD43-B880-7A8566D08AFF}" type="slidenum">
              <a:rPr lang="en-US" smtClean="0"/>
              <a:t>‹#›</a:t>
            </a:fld>
            <a:endParaRPr lang="en-US"/>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FFD40-13C9-7B48-A0BE-E251E1E33FE5}"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Second </a:t>
            </a:r>
            <a:r>
              <a:rPr lang="en-US" dirty="0" err="1"/>
              <a:t>levelClick</a:t>
            </a:r>
            <a:r>
              <a:rPr lang="en-US" dirty="0"/>
              <a:t> to edit Master text styles</a:t>
            </a:r>
          </a:p>
          <a:p>
            <a:pPr lvl="1"/>
            <a:endParaRPr lang="en-US" dirty="0"/>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2375-F1B1-284C-A827-B0E603FDBDD8}" type="slidenum">
              <a:rPr lang="en-US" smtClean="0"/>
              <a:t>‹#›</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29LT Bukra Alt" panose="020B0903020204020204"/>
        <a:ea typeface="+mn-ea"/>
        <a:cs typeface="29LT Bukra Alt" panose="020B0903020204020204"/>
      </a:defRPr>
    </a:lvl1pPr>
    <a:lvl2pPr marL="45720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29LT Bukra Alt" panose="020B0903020204020204"/>
        <a:ea typeface="+mn-ea"/>
        <a:cs typeface="29LT Bukra Alt" panose="020B0903020204020204"/>
      </a:defRPr>
    </a:lvl2pPr>
    <a:lvl3pPr marL="914400" algn="l" defTabSz="914400" rtl="0" eaLnBrk="1" latinLnBrk="0" hangingPunct="1">
      <a:defRPr sz="1200" kern="1200">
        <a:solidFill>
          <a:schemeClr val="tx1"/>
        </a:solidFill>
        <a:latin typeface="29LT Bukra Alt" panose="020B0903020204020204"/>
        <a:ea typeface="+mn-ea"/>
        <a:cs typeface="29LT Bukra Alt" panose="020B0903020204020204"/>
      </a:defRPr>
    </a:lvl3pPr>
    <a:lvl4pPr marL="1371600" algn="l" defTabSz="914400" rtl="0" eaLnBrk="1" latinLnBrk="0" hangingPunct="1">
      <a:defRPr sz="1200" kern="1200">
        <a:solidFill>
          <a:schemeClr val="tx1"/>
        </a:solidFill>
        <a:latin typeface="29LT Bukra Alt" panose="020B0903020204020204"/>
        <a:ea typeface="+mn-ea"/>
        <a:cs typeface="29LT Bukra Alt" panose="020B0903020204020204"/>
      </a:defRPr>
    </a:lvl4pPr>
    <a:lvl5pPr marL="1828800" algn="l" defTabSz="914400" rtl="0" eaLnBrk="1" latinLnBrk="0" hangingPunct="1">
      <a:defRPr sz="1200" kern="1200">
        <a:solidFill>
          <a:schemeClr val="tx1"/>
        </a:solidFill>
        <a:latin typeface="29LT Bukra Alt" panose="020B0903020204020204"/>
        <a:ea typeface="+mn-ea"/>
        <a:cs typeface="29LT Bukra Alt" panose="020B090302020402020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a:t>
            </a:fld>
            <a:endParaRPr lang="en-US"/>
          </a:p>
        </p:txBody>
      </p:sp>
    </p:spTree>
    <p:extLst>
      <p:ext uri="{BB962C8B-B14F-4D97-AF65-F5344CB8AC3E}">
        <p14:creationId xmlns:p14="http://schemas.microsoft.com/office/powerpoint/2010/main" val="103141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4</a:t>
            </a:fld>
            <a:endParaRPr lang="en-US"/>
          </a:p>
        </p:txBody>
      </p:sp>
    </p:spTree>
    <p:extLst>
      <p:ext uri="{BB962C8B-B14F-4D97-AF65-F5344CB8AC3E}">
        <p14:creationId xmlns:p14="http://schemas.microsoft.com/office/powerpoint/2010/main" val="66566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6F8E2375-F1B1-284C-A827-B0E603FDBDD8}" type="slidenum">
              <a:rPr lang="en-US" smtClean="0"/>
              <a:t>10</a:t>
            </a:fld>
            <a:endParaRPr lang="en-US"/>
          </a:p>
        </p:txBody>
      </p:sp>
    </p:spTree>
    <p:extLst>
      <p:ext uri="{BB962C8B-B14F-4D97-AF65-F5344CB8AC3E}">
        <p14:creationId xmlns:p14="http://schemas.microsoft.com/office/powerpoint/2010/main" val="98843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0061275C-AC1A-7E54-4E76-AE8D94F63B78}"/>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2641843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FCD8B88-FB63-BD06-D4F3-A90B11DD4A97}"/>
              </a:ext>
            </a:extLst>
          </p:cNvPr>
          <p:cNvSpPr>
            <a:spLocks noGrp="1"/>
          </p:cNvSpPr>
          <p:nvPr>
            <p:ph type="body" sz="quarter" idx="26" hasCustomPrompt="1"/>
          </p:nvPr>
        </p:nvSpPr>
        <p:spPr>
          <a:xfrm>
            <a:off x="765823" y="4817339"/>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هنــا</a:t>
            </a:r>
            <a:endParaRPr lang="en-US" sz="1600" b="1" dirty="0">
              <a:latin typeface="Cairo" pitchFamily="2" charset="-78"/>
              <a:cs typeface="Cairo" pitchFamily="2" charset="-78"/>
            </a:endParaRPr>
          </a:p>
        </p:txBody>
      </p:sp>
      <p:sp>
        <p:nvSpPr>
          <p:cNvPr id="19" name="Text Placeholder 9">
            <a:extLst>
              <a:ext uri="{FF2B5EF4-FFF2-40B4-BE49-F238E27FC236}">
                <a16:creationId xmlns:a16="http://schemas.microsoft.com/office/drawing/2014/main" id="{738F27B1-909C-AD70-A52E-8A518E2F00ED}"/>
              </a:ext>
            </a:extLst>
          </p:cNvPr>
          <p:cNvSpPr>
            <a:spLocks noGrp="1"/>
          </p:cNvSpPr>
          <p:nvPr>
            <p:ph type="body" sz="quarter" idx="30" hasCustomPrompt="1"/>
          </p:nvPr>
        </p:nvSpPr>
        <p:spPr>
          <a:xfrm>
            <a:off x="4467771" y="4843097"/>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هنــا</a:t>
            </a:r>
            <a:endParaRPr lang="en-US" sz="1600" b="1" dirty="0">
              <a:latin typeface="Cairo" pitchFamily="2" charset="-78"/>
              <a:cs typeface="Cairo" pitchFamily="2" charset="-78"/>
            </a:endParaRPr>
          </a:p>
        </p:txBody>
      </p:sp>
      <p:sp>
        <p:nvSpPr>
          <p:cNvPr id="27" name="Text Placeholder 9">
            <a:extLst>
              <a:ext uri="{FF2B5EF4-FFF2-40B4-BE49-F238E27FC236}">
                <a16:creationId xmlns:a16="http://schemas.microsoft.com/office/drawing/2014/main" id="{DCFFCD54-EF1F-24C0-8F49-7E23471609F2}"/>
              </a:ext>
            </a:extLst>
          </p:cNvPr>
          <p:cNvSpPr>
            <a:spLocks noGrp="1"/>
          </p:cNvSpPr>
          <p:nvPr>
            <p:ph type="body" sz="quarter" idx="34" hasCustomPrompt="1"/>
          </p:nvPr>
        </p:nvSpPr>
        <p:spPr>
          <a:xfrm>
            <a:off x="8184567" y="4843737"/>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هنــا</a:t>
            </a:r>
            <a:endParaRPr lang="en-US" sz="1600" b="1" dirty="0">
              <a:latin typeface="Cairo" pitchFamily="2" charset="-78"/>
              <a:cs typeface="Cairo" pitchFamily="2" charset="-78"/>
            </a:endParaRPr>
          </a:p>
        </p:txBody>
      </p:sp>
      <p:sp>
        <p:nvSpPr>
          <p:cNvPr id="33" name="Text Placeholder 9">
            <a:extLst>
              <a:ext uri="{FF2B5EF4-FFF2-40B4-BE49-F238E27FC236}">
                <a16:creationId xmlns:a16="http://schemas.microsoft.com/office/drawing/2014/main" id="{04E30792-2D82-ECF1-CE19-7992F304D6BC}"/>
              </a:ext>
            </a:extLst>
          </p:cNvPr>
          <p:cNvSpPr>
            <a:spLocks noGrp="1"/>
          </p:cNvSpPr>
          <p:nvPr>
            <p:ph type="body" sz="quarter" idx="32" hasCustomPrompt="1"/>
          </p:nvPr>
        </p:nvSpPr>
        <p:spPr>
          <a:xfrm>
            <a:off x="6305354" y="2151748"/>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هنــا</a:t>
            </a:r>
            <a:endParaRPr lang="en-US" sz="1600" b="1" dirty="0">
              <a:latin typeface="Cairo" pitchFamily="2" charset="-78"/>
              <a:cs typeface="Cairo" pitchFamily="2" charset="-78"/>
            </a:endParaRPr>
          </a:p>
        </p:txBody>
      </p:sp>
      <p:sp>
        <p:nvSpPr>
          <p:cNvPr id="35" name="Text Placeholder 9">
            <a:extLst>
              <a:ext uri="{FF2B5EF4-FFF2-40B4-BE49-F238E27FC236}">
                <a16:creationId xmlns:a16="http://schemas.microsoft.com/office/drawing/2014/main" id="{CD44019E-1CD1-BFD4-9194-B433E24758F0}"/>
              </a:ext>
            </a:extLst>
          </p:cNvPr>
          <p:cNvSpPr>
            <a:spLocks noGrp="1"/>
          </p:cNvSpPr>
          <p:nvPr>
            <p:ph type="body" sz="quarter" idx="28" hasCustomPrompt="1"/>
          </p:nvPr>
        </p:nvSpPr>
        <p:spPr>
          <a:xfrm>
            <a:off x="2616797" y="2138869"/>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هنــا</a:t>
            </a:r>
            <a:endParaRPr lang="en-US" sz="1600" b="1" dirty="0">
              <a:latin typeface="Cairo" pitchFamily="2" charset="-78"/>
              <a:cs typeface="Cairo" pitchFamily="2" charset="-78"/>
            </a:endParaRPr>
          </a:p>
        </p:txBody>
      </p:sp>
      <p:sp>
        <p:nvSpPr>
          <p:cNvPr id="3" name="Text Placeholder 30">
            <a:extLst>
              <a:ext uri="{FF2B5EF4-FFF2-40B4-BE49-F238E27FC236}">
                <a16:creationId xmlns:a16="http://schemas.microsoft.com/office/drawing/2014/main" id="{B60792B3-7B6E-0E54-B92C-EE61AA5DC1A2}"/>
              </a:ext>
            </a:extLst>
          </p:cNvPr>
          <p:cNvSpPr>
            <a:spLocks noGrp="1"/>
          </p:cNvSpPr>
          <p:nvPr>
            <p:ph type="body" sz="quarter" idx="36" hasCustomPrompt="1"/>
          </p:nvPr>
        </p:nvSpPr>
        <p:spPr>
          <a:xfrm>
            <a:off x="4467771" y="5225598"/>
            <a:ext cx="1980196"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ext Placeholder 30">
            <a:extLst>
              <a:ext uri="{FF2B5EF4-FFF2-40B4-BE49-F238E27FC236}">
                <a16:creationId xmlns:a16="http://schemas.microsoft.com/office/drawing/2014/main" id="{E28D9AD0-B71C-8D0D-1A3E-C7E56572CDBD}"/>
              </a:ext>
            </a:extLst>
          </p:cNvPr>
          <p:cNvSpPr>
            <a:spLocks noGrp="1"/>
          </p:cNvSpPr>
          <p:nvPr>
            <p:ph type="body" sz="quarter" idx="37" hasCustomPrompt="1"/>
          </p:nvPr>
        </p:nvSpPr>
        <p:spPr>
          <a:xfrm>
            <a:off x="774312" y="5198155"/>
            <a:ext cx="1980196"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5" name="Text Placeholder 30">
            <a:extLst>
              <a:ext uri="{FF2B5EF4-FFF2-40B4-BE49-F238E27FC236}">
                <a16:creationId xmlns:a16="http://schemas.microsoft.com/office/drawing/2014/main" id="{9AD25301-D201-81B2-1BCB-B47800CA605C}"/>
              </a:ext>
            </a:extLst>
          </p:cNvPr>
          <p:cNvSpPr>
            <a:spLocks noGrp="1"/>
          </p:cNvSpPr>
          <p:nvPr>
            <p:ph type="body" sz="quarter" idx="38" hasCustomPrompt="1"/>
          </p:nvPr>
        </p:nvSpPr>
        <p:spPr>
          <a:xfrm>
            <a:off x="8179159" y="5225598"/>
            <a:ext cx="1980196"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7" name="Text Placeholder 30">
            <a:extLst>
              <a:ext uri="{FF2B5EF4-FFF2-40B4-BE49-F238E27FC236}">
                <a16:creationId xmlns:a16="http://schemas.microsoft.com/office/drawing/2014/main" id="{159642F1-0304-206F-9E62-3A4D8AE1F8E1}"/>
              </a:ext>
            </a:extLst>
          </p:cNvPr>
          <p:cNvSpPr>
            <a:spLocks noGrp="1"/>
          </p:cNvSpPr>
          <p:nvPr>
            <p:ph type="body" sz="quarter" idx="39" hasCustomPrompt="1"/>
          </p:nvPr>
        </p:nvSpPr>
        <p:spPr>
          <a:xfrm>
            <a:off x="6314501" y="2536442"/>
            <a:ext cx="1980196"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8" name="Text Placeholder 30">
            <a:extLst>
              <a:ext uri="{FF2B5EF4-FFF2-40B4-BE49-F238E27FC236}">
                <a16:creationId xmlns:a16="http://schemas.microsoft.com/office/drawing/2014/main" id="{D4E0C4DF-F04C-F449-2992-69EE27F4679D}"/>
              </a:ext>
            </a:extLst>
          </p:cNvPr>
          <p:cNvSpPr>
            <a:spLocks noGrp="1"/>
          </p:cNvSpPr>
          <p:nvPr>
            <p:ph type="body" sz="quarter" idx="40" hasCustomPrompt="1"/>
          </p:nvPr>
        </p:nvSpPr>
        <p:spPr>
          <a:xfrm>
            <a:off x="2616797" y="2518512"/>
            <a:ext cx="2002371"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899A79A5-6181-84AD-12E6-2D9CB3EA9B6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5505056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10" name="Text Placeholder 30">
            <a:extLst>
              <a:ext uri="{FF2B5EF4-FFF2-40B4-BE49-F238E27FC236}">
                <a16:creationId xmlns:a16="http://schemas.microsoft.com/office/drawing/2014/main" id="{EBAB6A9D-CD7F-D53C-C910-7EFEDE8E24D2}"/>
              </a:ext>
            </a:extLst>
          </p:cNvPr>
          <p:cNvSpPr>
            <a:spLocks noGrp="1"/>
          </p:cNvSpPr>
          <p:nvPr>
            <p:ph type="body" sz="quarter" idx="27" hasCustomPrompt="1"/>
          </p:nvPr>
        </p:nvSpPr>
        <p:spPr>
          <a:xfrm>
            <a:off x="1700695" y="4733993"/>
            <a:ext cx="8219638" cy="752800"/>
          </a:xfrm>
        </p:spPr>
        <p:txBody>
          <a:bodyPr lIns="0">
            <a:noAutofit/>
          </a:bodyPr>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indent="0" algn="ctr" defTabSz="914330" rtl="0" eaLnBrk="1" latinLnBrk="0" hangingPunct="1">
              <a:lnSpc>
                <a:spcPct val="130000"/>
              </a:lnSpc>
              <a:spcBef>
                <a:spcPts val="600"/>
              </a:spcBef>
              <a:buFont typeface="Arial" panose="020B0604020202020204" pitchFamily="34" charset="0"/>
              <a:buNone/>
            </a:pPr>
            <a:r>
              <a:rPr lang="ar-SA" sz="1050" b="1" i="0" kern="1200" dirty="0">
                <a:solidFill>
                  <a:schemeClr val="tx1">
                    <a:alpha val="70000"/>
                  </a:schemeClr>
                </a:solidFill>
                <a:latin typeface="Cairo" pitchFamily="2" charset="-78"/>
                <a:ea typeface="+mn-ea"/>
                <a:cs typeface="Cairo" pitchFamily="2" charset="-78"/>
              </a:rPr>
              <a:t>هذا النص هو مثال لنص يمكن أن يستبدل في نفس المساحة، </a:t>
            </a:r>
            <a:r>
              <a:rPr lang="ar-SA" sz="1050" b="0" i="0" kern="1200" dirty="0">
                <a:solidFill>
                  <a:schemeClr val="tx1">
                    <a:alpha val="70000"/>
                  </a:schemeClr>
                </a:solidFill>
                <a:latin typeface="Cairo" pitchFamily="2" charset="-78"/>
                <a:ea typeface="+mn-ea"/>
                <a:cs typeface="Cairo" pitchFamily="2" charset="-78"/>
              </a:rPr>
              <a:t>لقد تم توليد هذا النص من مولد النص العربي، حيث يمكنك أن تولد مثل هذا النص أو العديد من النصوص. </a:t>
            </a:r>
            <a:r>
              <a:rPr lang="ar-SA" sz="1050" b="1" i="0" kern="1200" dirty="0">
                <a:solidFill>
                  <a:schemeClr val="tx1">
                    <a:alpha val="70000"/>
                  </a:schemeClr>
                </a:solidFill>
                <a:latin typeface="Cairo" pitchFamily="2" charset="-78"/>
                <a:ea typeface="+mn-ea"/>
                <a:cs typeface="Cairo" pitchFamily="2" charset="-78"/>
              </a:rPr>
              <a:t>، </a:t>
            </a:r>
            <a:r>
              <a:rPr lang="ar-SA" sz="1050" b="0" i="0" kern="1200" dirty="0">
                <a:solidFill>
                  <a:schemeClr val="tx1">
                    <a:alpha val="70000"/>
                  </a:schemeClr>
                </a:solidFill>
                <a:latin typeface="Cairo" pitchFamily="2" charset="-78"/>
                <a:ea typeface="+mn-ea"/>
                <a:cs typeface="Cairo" pitchFamily="2" charset="-78"/>
              </a:rPr>
              <a:t>لقد تم توليد هذا النص من مولد النص العربي، حيث يمكنك أن تولد مثل هذا النص أو العديد من النصوص.</a:t>
            </a:r>
          </a:p>
          <a:p>
            <a:pPr marL="0" indent="0" algn="ctr" defTabSz="914330" rtl="0" eaLnBrk="1" latinLnBrk="0" hangingPunct="1">
              <a:lnSpc>
                <a:spcPct val="130000"/>
              </a:lnSpc>
              <a:spcBef>
                <a:spcPts val="600"/>
              </a:spcBef>
              <a:buFont typeface="Arial" panose="020B0604020202020204" pitchFamily="34" charset="0"/>
              <a:buNone/>
            </a:pPr>
            <a:endParaRPr lang="en-SA" sz="1050" b="0" i="0" kern="1200" dirty="0">
              <a:solidFill>
                <a:schemeClr val="tx1">
                  <a:alpha val="70000"/>
                </a:schemeClr>
              </a:solidFill>
              <a:latin typeface="Cairo" pitchFamily="2" charset="-78"/>
              <a:ea typeface="+mn-ea"/>
              <a:cs typeface="Cairo" pitchFamily="2" charset="-78"/>
            </a:endParaRPr>
          </a:p>
        </p:txBody>
      </p:sp>
      <p:sp>
        <p:nvSpPr>
          <p:cNvPr id="11" name="Text Placeholder 9">
            <a:extLst>
              <a:ext uri="{FF2B5EF4-FFF2-40B4-BE49-F238E27FC236}">
                <a16:creationId xmlns:a16="http://schemas.microsoft.com/office/drawing/2014/main" id="{CA35D13F-79D2-7D4D-15CC-E40B821E5E1A}"/>
              </a:ext>
            </a:extLst>
          </p:cNvPr>
          <p:cNvSpPr>
            <a:spLocks noGrp="1"/>
          </p:cNvSpPr>
          <p:nvPr>
            <p:ph type="body" sz="quarter" idx="26" hasCustomPrompt="1"/>
          </p:nvPr>
        </p:nvSpPr>
        <p:spPr>
          <a:xfrm>
            <a:off x="1464682" y="3848113"/>
            <a:ext cx="990098" cy="360663"/>
          </a:xfrm>
        </p:spPr>
        <p:txBody>
          <a:bodyPr lIns="0" tIns="0" rIns="0" bIns="0" anchor="ctr">
            <a:noAutofit/>
          </a:bodyPr>
          <a:lstStyle>
            <a:lvl1pPr algn="ct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الخطوة </a:t>
            </a:r>
            <a:r>
              <a:rPr lang="en-US" sz="1600" b="1" dirty="0">
                <a:latin typeface="Cairo" pitchFamily="2" charset="-78"/>
                <a:cs typeface="Cairo" pitchFamily="2" charset="-78"/>
              </a:rPr>
              <a:t>#5</a:t>
            </a:r>
          </a:p>
        </p:txBody>
      </p:sp>
      <p:sp>
        <p:nvSpPr>
          <p:cNvPr id="16" name="Text Placeholder 9">
            <a:extLst>
              <a:ext uri="{FF2B5EF4-FFF2-40B4-BE49-F238E27FC236}">
                <a16:creationId xmlns:a16="http://schemas.microsoft.com/office/drawing/2014/main" id="{FF551F6F-F162-8E04-6D43-5E7254DAFD69}"/>
              </a:ext>
            </a:extLst>
          </p:cNvPr>
          <p:cNvSpPr>
            <a:spLocks noGrp="1"/>
          </p:cNvSpPr>
          <p:nvPr>
            <p:ph type="body" sz="quarter" idx="28" hasCustomPrompt="1"/>
          </p:nvPr>
        </p:nvSpPr>
        <p:spPr>
          <a:xfrm>
            <a:off x="3332119" y="3848113"/>
            <a:ext cx="990098" cy="360663"/>
          </a:xfrm>
        </p:spPr>
        <p:txBody>
          <a:bodyPr lIns="0" tIns="0" rIns="0" bIns="0" anchor="ctr">
            <a:noAutofit/>
          </a:bodyPr>
          <a:lstStyle>
            <a:lvl1pPr algn="ct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الخطوة </a:t>
            </a:r>
            <a:r>
              <a:rPr lang="en-US" sz="1600" b="1" dirty="0">
                <a:latin typeface="Cairo" pitchFamily="2" charset="-78"/>
                <a:cs typeface="Cairo" pitchFamily="2" charset="-78"/>
              </a:rPr>
              <a:t>#4</a:t>
            </a:r>
          </a:p>
        </p:txBody>
      </p:sp>
      <p:sp>
        <p:nvSpPr>
          <p:cNvPr id="17" name="Text Placeholder 9">
            <a:extLst>
              <a:ext uri="{FF2B5EF4-FFF2-40B4-BE49-F238E27FC236}">
                <a16:creationId xmlns:a16="http://schemas.microsoft.com/office/drawing/2014/main" id="{6C93B7D0-710F-E751-6C2D-A5B0F1B82C73}"/>
              </a:ext>
            </a:extLst>
          </p:cNvPr>
          <p:cNvSpPr>
            <a:spLocks noGrp="1"/>
          </p:cNvSpPr>
          <p:nvPr>
            <p:ph type="body" sz="quarter" idx="29" hasCustomPrompt="1"/>
          </p:nvPr>
        </p:nvSpPr>
        <p:spPr>
          <a:xfrm>
            <a:off x="5276829" y="3848113"/>
            <a:ext cx="990098" cy="360663"/>
          </a:xfrm>
        </p:spPr>
        <p:txBody>
          <a:bodyPr lIns="0" tIns="0" rIns="0" bIns="0" anchor="ctr">
            <a:noAutofit/>
          </a:bodyPr>
          <a:lstStyle>
            <a:lvl1pPr algn="ct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الخطوة </a:t>
            </a:r>
            <a:r>
              <a:rPr lang="en-US" sz="1600" b="1" dirty="0">
                <a:latin typeface="Cairo" pitchFamily="2" charset="-78"/>
                <a:cs typeface="Cairo" pitchFamily="2" charset="-78"/>
              </a:rPr>
              <a:t>#3</a:t>
            </a:r>
          </a:p>
        </p:txBody>
      </p:sp>
      <p:sp>
        <p:nvSpPr>
          <p:cNvPr id="18" name="Text Placeholder 9">
            <a:extLst>
              <a:ext uri="{FF2B5EF4-FFF2-40B4-BE49-F238E27FC236}">
                <a16:creationId xmlns:a16="http://schemas.microsoft.com/office/drawing/2014/main" id="{79DC41E3-CE26-842E-6E8D-7A697F6DD458}"/>
              </a:ext>
            </a:extLst>
          </p:cNvPr>
          <p:cNvSpPr>
            <a:spLocks noGrp="1"/>
          </p:cNvSpPr>
          <p:nvPr>
            <p:ph type="body" sz="quarter" idx="30" hasCustomPrompt="1"/>
          </p:nvPr>
        </p:nvSpPr>
        <p:spPr>
          <a:xfrm>
            <a:off x="7221539" y="3848113"/>
            <a:ext cx="990098" cy="360663"/>
          </a:xfrm>
        </p:spPr>
        <p:txBody>
          <a:bodyPr lIns="0" tIns="0" rIns="0" bIns="0" anchor="ctr">
            <a:noAutofit/>
          </a:bodyPr>
          <a:lstStyle>
            <a:lvl1pPr algn="ct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الخطوة </a:t>
            </a:r>
            <a:r>
              <a:rPr lang="en-US" sz="1600" b="1" dirty="0">
                <a:latin typeface="Cairo" pitchFamily="2" charset="-78"/>
                <a:cs typeface="Cairo" pitchFamily="2" charset="-78"/>
              </a:rPr>
              <a:t>#2</a:t>
            </a:r>
          </a:p>
        </p:txBody>
      </p:sp>
      <p:sp>
        <p:nvSpPr>
          <p:cNvPr id="19" name="Text Placeholder 9">
            <a:extLst>
              <a:ext uri="{FF2B5EF4-FFF2-40B4-BE49-F238E27FC236}">
                <a16:creationId xmlns:a16="http://schemas.microsoft.com/office/drawing/2014/main" id="{2439B151-8060-B57C-E73B-CCE0AD45C1C4}"/>
              </a:ext>
            </a:extLst>
          </p:cNvPr>
          <p:cNvSpPr>
            <a:spLocks noGrp="1"/>
          </p:cNvSpPr>
          <p:nvPr>
            <p:ph type="body" sz="quarter" idx="31" hasCustomPrompt="1"/>
          </p:nvPr>
        </p:nvSpPr>
        <p:spPr>
          <a:xfrm>
            <a:off x="9166249" y="3848113"/>
            <a:ext cx="990098" cy="360663"/>
          </a:xfrm>
        </p:spPr>
        <p:txBody>
          <a:bodyPr lIns="0" tIns="0" rIns="0" bIns="0" anchor="ctr">
            <a:noAutofit/>
          </a:bodyPr>
          <a:lstStyle>
            <a:lvl1pPr algn="ct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الخطوة </a:t>
            </a:r>
            <a:r>
              <a:rPr lang="en-US" sz="1600" b="1" dirty="0">
                <a:latin typeface="Cairo" pitchFamily="2" charset="-78"/>
                <a:cs typeface="Cairo" pitchFamily="2" charset="-78"/>
              </a:rPr>
              <a:t>#1</a:t>
            </a:r>
          </a:p>
        </p:txBody>
      </p:sp>
      <p:sp>
        <p:nvSpPr>
          <p:cNvPr id="2" name="Title 5">
            <a:extLst>
              <a:ext uri="{FF2B5EF4-FFF2-40B4-BE49-F238E27FC236}">
                <a16:creationId xmlns:a16="http://schemas.microsoft.com/office/drawing/2014/main" id="{F982F637-0651-29F3-A3F4-A01645E8725A}"/>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6173052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25" name="Text Placeholder 9">
            <a:extLst>
              <a:ext uri="{FF2B5EF4-FFF2-40B4-BE49-F238E27FC236}">
                <a16:creationId xmlns:a16="http://schemas.microsoft.com/office/drawing/2014/main" id="{F28AC4D8-A8C4-9544-6C21-C0A3BF545A3E}"/>
              </a:ext>
            </a:extLst>
          </p:cNvPr>
          <p:cNvSpPr>
            <a:spLocks noGrp="1"/>
          </p:cNvSpPr>
          <p:nvPr>
            <p:ph type="body" sz="quarter" idx="26" hasCustomPrompt="1"/>
          </p:nvPr>
        </p:nvSpPr>
        <p:spPr>
          <a:xfrm>
            <a:off x="1871722" y="4661454"/>
            <a:ext cx="1980196" cy="360663"/>
          </a:xfrm>
        </p:spPr>
        <p:txBody>
          <a:bodyPr lIns="0" rIns="0" anchor="ctr">
            <a:noAutofit/>
          </a:bodyPr>
          <a:lstStyle>
            <a:lvl1pPr algn="ct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26" name="Text Placeholder 30">
            <a:extLst>
              <a:ext uri="{FF2B5EF4-FFF2-40B4-BE49-F238E27FC236}">
                <a16:creationId xmlns:a16="http://schemas.microsoft.com/office/drawing/2014/main" id="{B935FC20-D7BE-1218-D604-0B59A3965613}"/>
              </a:ext>
            </a:extLst>
          </p:cNvPr>
          <p:cNvSpPr>
            <a:spLocks noGrp="1"/>
          </p:cNvSpPr>
          <p:nvPr>
            <p:ph type="body" sz="quarter" idx="27" hasCustomPrompt="1"/>
          </p:nvPr>
        </p:nvSpPr>
        <p:spPr>
          <a:xfrm>
            <a:off x="1871722" y="5022118"/>
            <a:ext cx="1980196" cy="752800"/>
          </a:xfrm>
        </p:spPr>
        <p:txBody>
          <a:bodyPr lIns="0" rIns="0">
            <a:noAutofit/>
          </a:bodyPr>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7" name="Text Placeholder 9">
            <a:extLst>
              <a:ext uri="{FF2B5EF4-FFF2-40B4-BE49-F238E27FC236}">
                <a16:creationId xmlns:a16="http://schemas.microsoft.com/office/drawing/2014/main" id="{630910DA-2291-F2E1-5B12-B412EB8B978F}"/>
              </a:ext>
            </a:extLst>
          </p:cNvPr>
          <p:cNvSpPr>
            <a:spLocks noGrp="1"/>
          </p:cNvSpPr>
          <p:nvPr>
            <p:ph type="body" sz="quarter" idx="28" hasCustomPrompt="1"/>
          </p:nvPr>
        </p:nvSpPr>
        <p:spPr>
          <a:xfrm>
            <a:off x="4920568" y="4661454"/>
            <a:ext cx="1980196" cy="360663"/>
          </a:xfrm>
        </p:spPr>
        <p:txBody>
          <a:bodyPr lIns="0" rIns="0" anchor="ctr">
            <a:noAutofit/>
          </a:bodyPr>
          <a:lstStyle>
            <a:lvl1pPr algn="ct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الثاني</a:t>
            </a:r>
            <a:endParaRPr lang="en-US" sz="1600" b="1" dirty="0">
              <a:latin typeface="Cairo" pitchFamily="2" charset="-78"/>
              <a:cs typeface="Cairo" pitchFamily="2" charset="-78"/>
            </a:endParaRPr>
          </a:p>
        </p:txBody>
      </p:sp>
      <p:sp>
        <p:nvSpPr>
          <p:cNvPr id="28" name="Text Placeholder 30">
            <a:extLst>
              <a:ext uri="{FF2B5EF4-FFF2-40B4-BE49-F238E27FC236}">
                <a16:creationId xmlns:a16="http://schemas.microsoft.com/office/drawing/2014/main" id="{9D023D06-4AE5-18D7-5260-269A9C8DD160}"/>
              </a:ext>
            </a:extLst>
          </p:cNvPr>
          <p:cNvSpPr>
            <a:spLocks noGrp="1"/>
          </p:cNvSpPr>
          <p:nvPr>
            <p:ph type="body" sz="quarter" idx="29" hasCustomPrompt="1"/>
          </p:nvPr>
        </p:nvSpPr>
        <p:spPr>
          <a:xfrm>
            <a:off x="4920568" y="5022118"/>
            <a:ext cx="1980196" cy="752800"/>
          </a:xfrm>
        </p:spPr>
        <p:txBody>
          <a:bodyPr lIns="0" rIns="0">
            <a:noAutofit/>
          </a:bodyPr>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9" name="Text Placeholder 9">
            <a:extLst>
              <a:ext uri="{FF2B5EF4-FFF2-40B4-BE49-F238E27FC236}">
                <a16:creationId xmlns:a16="http://schemas.microsoft.com/office/drawing/2014/main" id="{F4C33EB1-8E9E-0422-615C-07CF3526FA4F}"/>
              </a:ext>
            </a:extLst>
          </p:cNvPr>
          <p:cNvSpPr>
            <a:spLocks noGrp="1"/>
          </p:cNvSpPr>
          <p:nvPr>
            <p:ph type="body" sz="quarter" idx="30" hasCustomPrompt="1"/>
          </p:nvPr>
        </p:nvSpPr>
        <p:spPr>
          <a:xfrm>
            <a:off x="8184567" y="4661454"/>
            <a:ext cx="1980196" cy="360663"/>
          </a:xfrm>
        </p:spPr>
        <p:txBody>
          <a:bodyPr lIns="0" rIns="0" anchor="ctr">
            <a:noAutofit/>
          </a:bodyPr>
          <a:lstStyle>
            <a:lvl1pPr algn="ct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الأول</a:t>
            </a:r>
            <a:endParaRPr lang="en-US" sz="1600" b="1" dirty="0">
              <a:latin typeface="Cairo" pitchFamily="2" charset="-78"/>
              <a:cs typeface="Cairo" pitchFamily="2" charset="-78"/>
            </a:endParaRPr>
          </a:p>
        </p:txBody>
      </p:sp>
      <p:sp>
        <p:nvSpPr>
          <p:cNvPr id="30" name="Text Placeholder 30">
            <a:extLst>
              <a:ext uri="{FF2B5EF4-FFF2-40B4-BE49-F238E27FC236}">
                <a16:creationId xmlns:a16="http://schemas.microsoft.com/office/drawing/2014/main" id="{2F7006CE-616B-26EC-A187-3ACA2556CC80}"/>
              </a:ext>
            </a:extLst>
          </p:cNvPr>
          <p:cNvSpPr>
            <a:spLocks noGrp="1"/>
          </p:cNvSpPr>
          <p:nvPr>
            <p:ph type="body" sz="quarter" idx="31" hasCustomPrompt="1"/>
          </p:nvPr>
        </p:nvSpPr>
        <p:spPr>
          <a:xfrm>
            <a:off x="8184567" y="5022118"/>
            <a:ext cx="1980196" cy="752800"/>
          </a:xfrm>
        </p:spPr>
        <p:txBody>
          <a:bodyPr lIns="0" rIns="0">
            <a:noAutofit/>
          </a:bodyPr>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5DAEC803-D963-DE82-D673-6F53C871D6A8}"/>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0003556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sp>
        <p:nvSpPr>
          <p:cNvPr id="25" name="Text Placeholder 9">
            <a:extLst>
              <a:ext uri="{FF2B5EF4-FFF2-40B4-BE49-F238E27FC236}">
                <a16:creationId xmlns:a16="http://schemas.microsoft.com/office/drawing/2014/main" id="{F28AC4D8-A8C4-9544-6C21-C0A3BF545A3E}"/>
              </a:ext>
            </a:extLst>
          </p:cNvPr>
          <p:cNvSpPr>
            <a:spLocks noGrp="1"/>
          </p:cNvSpPr>
          <p:nvPr>
            <p:ph type="body" sz="quarter" idx="26" hasCustomPrompt="1"/>
          </p:nvPr>
        </p:nvSpPr>
        <p:spPr>
          <a:xfrm>
            <a:off x="1090891" y="4661454"/>
            <a:ext cx="1980196" cy="360663"/>
          </a:xfrm>
        </p:spPr>
        <p:txBody>
          <a:bodyPr lIns="0" rIns="0" anchor="ctr">
            <a:noAutofit/>
          </a:bodyPr>
          <a:lstStyle>
            <a:lvl1pPr algn="ct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26" name="Text Placeholder 30">
            <a:extLst>
              <a:ext uri="{FF2B5EF4-FFF2-40B4-BE49-F238E27FC236}">
                <a16:creationId xmlns:a16="http://schemas.microsoft.com/office/drawing/2014/main" id="{B935FC20-D7BE-1218-D604-0B59A3965613}"/>
              </a:ext>
            </a:extLst>
          </p:cNvPr>
          <p:cNvSpPr>
            <a:spLocks noGrp="1"/>
          </p:cNvSpPr>
          <p:nvPr>
            <p:ph type="body" sz="quarter" idx="27" hasCustomPrompt="1"/>
          </p:nvPr>
        </p:nvSpPr>
        <p:spPr>
          <a:xfrm>
            <a:off x="1090891" y="5022118"/>
            <a:ext cx="1980196" cy="752800"/>
          </a:xfrm>
        </p:spPr>
        <p:txBody>
          <a:bodyPr lIns="0" rIns="0">
            <a:noAutofit/>
          </a:bodyPr>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7" name="Text Placeholder 9">
            <a:extLst>
              <a:ext uri="{FF2B5EF4-FFF2-40B4-BE49-F238E27FC236}">
                <a16:creationId xmlns:a16="http://schemas.microsoft.com/office/drawing/2014/main" id="{630910DA-2291-F2E1-5B12-B412EB8B978F}"/>
              </a:ext>
            </a:extLst>
          </p:cNvPr>
          <p:cNvSpPr>
            <a:spLocks noGrp="1"/>
          </p:cNvSpPr>
          <p:nvPr>
            <p:ph type="body" sz="quarter" idx="28" hasCustomPrompt="1"/>
          </p:nvPr>
        </p:nvSpPr>
        <p:spPr>
          <a:xfrm>
            <a:off x="4044088" y="4661454"/>
            <a:ext cx="1980196" cy="360663"/>
          </a:xfrm>
        </p:spPr>
        <p:txBody>
          <a:bodyPr lIns="0" rIns="0" anchor="ctr">
            <a:noAutofit/>
          </a:bodyPr>
          <a:lstStyle>
            <a:lvl1pPr algn="ct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الثاني</a:t>
            </a:r>
            <a:endParaRPr lang="en-US" sz="1600" b="1" dirty="0">
              <a:latin typeface="Cairo" pitchFamily="2" charset="-78"/>
              <a:cs typeface="Cairo" pitchFamily="2" charset="-78"/>
            </a:endParaRPr>
          </a:p>
        </p:txBody>
      </p:sp>
      <p:sp>
        <p:nvSpPr>
          <p:cNvPr id="28" name="Text Placeholder 30">
            <a:extLst>
              <a:ext uri="{FF2B5EF4-FFF2-40B4-BE49-F238E27FC236}">
                <a16:creationId xmlns:a16="http://schemas.microsoft.com/office/drawing/2014/main" id="{9D023D06-4AE5-18D7-5260-269A9C8DD160}"/>
              </a:ext>
            </a:extLst>
          </p:cNvPr>
          <p:cNvSpPr>
            <a:spLocks noGrp="1"/>
          </p:cNvSpPr>
          <p:nvPr>
            <p:ph type="body" sz="quarter" idx="29" hasCustomPrompt="1"/>
          </p:nvPr>
        </p:nvSpPr>
        <p:spPr>
          <a:xfrm>
            <a:off x="4044088" y="5022118"/>
            <a:ext cx="1980196" cy="752800"/>
          </a:xfrm>
        </p:spPr>
        <p:txBody>
          <a:bodyPr lIns="0" rIns="0">
            <a:noAutofit/>
          </a:bodyPr>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9" name="Text Placeholder 9">
            <a:extLst>
              <a:ext uri="{FF2B5EF4-FFF2-40B4-BE49-F238E27FC236}">
                <a16:creationId xmlns:a16="http://schemas.microsoft.com/office/drawing/2014/main" id="{F4C33EB1-8E9E-0422-615C-07CF3526FA4F}"/>
              </a:ext>
            </a:extLst>
          </p:cNvPr>
          <p:cNvSpPr>
            <a:spLocks noGrp="1"/>
          </p:cNvSpPr>
          <p:nvPr>
            <p:ph type="body" sz="quarter" idx="30" hasCustomPrompt="1"/>
          </p:nvPr>
        </p:nvSpPr>
        <p:spPr>
          <a:xfrm>
            <a:off x="7547169" y="4661454"/>
            <a:ext cx="1980196" cy="360663"/>
          </a:xfrm>
        </p:spPr>
        <p:txBody>
          <a:bodyPr lIns="0" rIns="0" anchor="ctr">
            <a:noAutofit/>
          </a:bodyPr>
          <a:lstStyle>
            <a:lvl1pPr algn="ct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الأول</a:t>
            </a:r>
            <a:endParaRPr lang="en-US" sz="1600" b="1" dirty="0">
              <a:latin typeface="Cairo" pitchFamily="2" charset="-78"/>
              <a:cs typeface="Cairo" pitchFamily="2" charset="-78"/>
            </a:endParaRPr>
          </a:p>
        </p:txBody>
      </p:sp>
      <p:sp>
        <p:nvSpPr>
          <p:cNvPr id="30" name="Text Placeholder 30">
            <a:extLst>
              <a:ext uri="{FF2B5EF4-FFF2-40B4-BE49-F238E27FC236}">
                <a16:creationId xmlns:a16="http://schemas.microsoft.com/office/drawing/2014/main" id="{2F7006CE-616B-26EC-A187-3ACA2556CC80}"/>
              </a:ext>
            </a:extLst>
          </p:cNvPr>
          <p:cNvSpPr>
            <a:spLocks noGrp="1"/>
          </p:cNvSpPr>
          <p:nvPr>
            <p:ph type="body" sz="quarter" idx="31" hasCustomPrompt="1"/>
          </p:nvPr>
        </p:nvSpPr>
        <p:spPr>
          <a:xfrm>
            <a:off x="7547169" y="5022118"/>
            <a:ext cx="1980196" cy="752800"/>
          </a:xfrm>
        </p:spPr>
        <p:txBody>
          <a:bodyPr lIns="0" rIns="0">
            <a:noAutofit/>
          </a:bodyPr>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04EA571A-5119-3226-A3EF-79C0C4DFFCEC}"/>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0153133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299B644B-EE7C-CB1C-517D-4CCE6DE0082A}"/>
              </a:ext>
            </a:extLst>
          </p:cNvPr>
          <p:cNvSpPr>
            <a:spLocks noGrp="1"/>
          </p:cNvSpPr>
          <p:nvPr>
            <p:ph type="body" sz="quarter" idx="26" hasCustomPrompt="1"/>
          </p:nvPr>
        </p:nvSpPr>
        <p:spPr>
          <a:xfrm>
            <a:off x="1656766" y="2203926"/>
            <a:ext cx="4701005" cy="298264"/>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9A096BAE-F095-6887-D9F1-8CE1920311B2}"/>
              </a:ext>
            </a:extLst>
          </p:cNvPr>
          <p:cNvSpPr>
            <a:spLocks noGrp="1"/>
          </p:cNvSpPr>
          <p:nvPr>
            <p:ph type="body" sz="quarter" idx="27" hasCustomPrompt="1"/>
          </p:nvPr>
        </p:nvSpPr>
        <p:spPr>
          <a:xfrm>
            <a:off x="1376196" y="2564589"/>
            <a:ext cx="4981575" cy="507544"/>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2" name="Text Placeholder 9">
            <a:extLst>
              <a:ext uri="{FF2B5EF4-FFF2-40B4-BE49-F238E27FC236}">
                <a16:creationId xmlns:a16="http://schemas.microsoft.com/office/drawing/2014/main" id="{881E3C36-90F6-EDF7-F91F-29DE0539556E}"/>
              </a:ext>
            </a:extLst>
          </p:cNvPr>
          <p:cNvSpPr>
            <a:spLocks noGrp="1"/>
          </p:cNvSpPr>
          <p:nvPr>
            <p:ph type="body" sz="quarter" idx="28" hasCustomPrompt="1"/>
          </p:nvPr>
        </p:nvSpPr>
        <p:spPr>
          <a:xfrm>
            <a:off x="1656766" y="3543329"/>
            <a:ext cx="4701005" cy="298264"/>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DA3A247D-CE3F-C9A1-13BE-429C61C208EE}"/>
              </a:ext>
            </a:extLst>
          </p:cNvPr>
          <p:cNvSpPr>
            <a:spLocks noGrp="1"/>
          </p:cNvSpPr>
          <p:nvPr>
            <p:ph type="body" sz="quarter" idx="29" hasCustomPrompt="1"/>
          </p:nvPr>
        </p:nvSpPr>
        <p:spPr>
          <a:xfrm>
            <a:off x="1376196" y="3903992"/>
            <a:ext cx="4981575" cy="507544"/>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6" name="Text Placeholder 9">
            <a:extLst>
              <a:ext uri="{FF2B5EF4-FFF2-40B4-BE49-F238E27FC236}">
                <a16:creationId xmlns:a16="http://schemas.microsoft.com/office/drawing/2014/main" id="{D44BEFF9-A6F5-34BC-ED9E-84ECC21347D7}"/>
              </a:ext>
            </a:extLst>
          </p:cNvPr>
          <p:cNvSpPr>
            <a:spLocks noGrp="1"/>
          </p:cNvSpPr>
          <p:nvPr>
            <p:ph type="body" sz="quarter" idx="30" hasCustomPrompt="1"/>
          </p:nvPr>
        </p:nvSpPr>
        <p:spPr>
          <a:xfrm>
            <a:off x="1656766" y="4867857"/>
            <a:ext cx="4701005" cy="298264"/>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7" name="Text Placeholder 30">
            <a:extLst>
              <a:ext uri="{FF2B5EF4-FFF2-40B4-BE49-F238E27FC236}">
                <a16:creationId xmlns:a16="http://schemas.microsoft.com/office/drawing/2014/main" id="{4AC5493C-53A2-1438-2ADF-CD15DC914DAF}"/>
              </a:ext>
            </a:extLst>
          </p:cNvPr>
          <p:cNvSpPr>
            <a:spLocks noGrp="1"/>
          </p:cNvSpPr>
          <p:nvPr>
            <p:ph type="body" sz="quarter" idx="31" hasCustomPrompt="1"/>
          </p:nvPr>
        </p:nvSpPr>
        <p:spPr>
          <a:xfrm>
            <a:off x="1376196" y="5228520"/>
            <a:ext cx="4981575" cy="507544"/>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04D123F7-6928-214A-0D91-D5D6B01FCAE6}"/>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77526785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299B644B-EE7C-CB1C-517D-4CCE6DE0082A}"/>
              </a:ext>
            </a:extLst>
          </p:cNvPr>
          <p:cNvSpPr>
            <a:spLocks noGrp="1"/>
          </p:cNvSpPr>
          <p:nvPr>
            <p:ph type="body" sz="quarter" idx="26" hasCustomPrompt="1"/>
          </p:nvPr>
        </p:nvSpPr>
        <p:spPr>
          <a:xfrm>
            <a:off x="1019175" y="2203926"/>
            <a:ext cx="4340812" cy="298264"/>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9A096BAE-F095-6887-D9F1-8CE1920311B2}"/>
              </a:ext>
            </a:extLst>
          </p:cNvPr>
          <p:cNvSpPr>
            <a:spLocks noGrp="1"/>
          </p:cNvSpPr>
          <p:nvPr>
            <p:ph type="body" sz="quarter" idx="27" hasCustomPrompt="1"/>
          </p:nvPr>
        </p:nvSpPr>
        <p:spPr>
          <a:xfrm>
            <a:off x="1019175" y="2564589"/>
            <a:ext cx="4340812" cy="507544"/>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2" name="Text Placeholder 9">
            <a:extLst>
              <a:ext uri="{FF2B5EF4-FFF2-40B4-BE49-F238E27FC236}">
                <a16:creationId xmlns:a16="http://schemas.microsoft.com/office/drawing/2014/main" id="{881E3C36-90F6-EDF7-F91F-29DE0539556E}"/>
              </a:ext>
            </a:extLst>
          </p:cNvPr>
          <p:cNvSpPr>
            <a:spLocks noGrp="1"/>
          </p:cNvSpPr>
          <p:nvPr>
            <p:ph type="body" sz="quarter" idx="28" hasCustomPrompt="1"/>
          </p:nvPr>
        </p:nvSpPr>
        <p:spPr>
          <a:xfrm>
            <a:off x="1019175" y="3252455"/>
            <a:ext cx="4340812" cy="298264"/>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DA3A247D-CE3F-C9A1-13BE-429C61C208EE}"/>
              </a:ext>
            </a:extLst>
          </p:cNvPr>
          <p:cNvSpPr>
            <a:spLocks noGrp="1"/>
          </p:cNvSpPr>
          <p:nvPr>
            <p:ph type="body" sz="quarter" idx="29" hasCustomPrompt="1"/>
          </p:nvPr>
        </p:nvSpPr>
        <p:spPr>
          <a:xfrm>
            <a:off x="1019175" y="3613118"/>
            <a:ext cx="4340812" cy="507544"/>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6" name="Text Placeholder 9">
            <a:extLst>
              <a:ext uri="{FF2B5EF4-FFF2-40B4-BE49-F238E27FC236}">
                <a16:creationId xmlns:a16="http://schemas.microsoft.com/office/drawing/2014/main" id="{D44BEFF9-A6F5-34BC-ED9E-84ECC21347D7}"/>
              </a:ext>
            </a:extLst>
          </p:cNvPr>
          <p:cNvSpPr>
            <a:spLocks noGrp="1"/>
          </p:cNvSpPr>
          <p:nvPr>
            <p:ph type="body" sz="quarter" idx="30" hasCustomPrompt="1"/>
          </p:nvPr>
        </p:nvSpPr>
        <p:spPr>
          <a:xfrm>
            <a:off x="1019175" y="4278011"/>
            <a:ext cx="4340812" cy="298264"/>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7" name="Text Placeholder 30">
            <a:extLst>
              <a:ext uri="{FF2B5EF4-FFF2-40B4-BE49-F238E27FC236}">
                <a16:creationId xmlns:a16="http://schemas.microsoft.com/office/drawing/2014/main" id="{4AC5493C-53A2-1438-2ADF-CD15DC914DAF}"/>
              </a:ext>
            </a:extLst>
          </p:cNvPr>
          <p:cNvSpPr>
            <a:spLocks noGrp="1"/>
          </p:cNvSpPr>
          <p:nvPr>
            <p:ph type="body" sz="quarter" idx="31" hasCustomPrompt="1"/>
          </p:nvPr>
        </p:nvSpPr>
        <p:spPr>
          <a:xfrm>
            <a:off x="1019175" y="4638674"/>
            <a:ext cx="4340812" cy="507544"/>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5" name="Text Placeholder 9">
            <a:extLst>
              <a:ext uri="{FF2B5EF4-FFF2-40B4-BE49-F238E27FC236}">
                <a16:creationId xmlns:a16="http://schemas.microsoft.com/office/drawing/2014/main" id="{9287BACA-5FAB-C33D-ED42-C04915B9E7D7}"/>
              </a:ext>
            </a:extLst>
          </p:cNvPr>
          <p:cNvSpPr>
            <a:spLocks noGrp="1"/>
          </p:cNvSpPr>
          <p:nvPr>
            <p:ph type="body" sz="quarter" idx="32" hasCustomPrompt="1"/>
          </p:nvPr>
        </p:nvSpPr>
        <p:spPr>
          <a:xfrm>
            <a:off x="1019175" y="5299039"/>
            <a:ext cx="4340812" cy="298264"/>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8" name="Text Placeholder 30">
            <a:extLst>
              <a:ext uri="{FF2B5EF4-FFF2-40B4-BE49-F238E27FC236}">
                <a16:creationId xmlns:a16="http://schemas.microsoft.com/office/drawing/2014/main" id="{78C37E69-6671-DB4C-11F4-9CB3B7374875}"/>
              </a:ext>
            </a:extLst>
          </p:cNvPr>
          <p:cNvSpPr>
            <a:spLocks noGrp="1"/>
          </p:cNvSpPr>
          <p:nvPr>
            <p:ph type="body" sz="quarter" idx="33" hasCustomPrompt="1"/>
          </p:nvPr>
        </p:nvSpPr>
        <p:spPr>
          <a:xfrm>
            <a:off x="1019175" y="5659702"/>
            <a:ext cx="4340812" cy="507544"/>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ACDA0633-6903-1883-453C-A74250EEF776}"/>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01161023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EF751330-F9A0-188E-7E0D-5670567B10E6}"/>
              </a:ext>
            </a:extLst>
          </p:cNvPr>
          <p:cNvSpPr>
            <a:spLocks noGrp="1"/>
          </p:cNvSpPr>
          <p:nvPr>
            <p:ph type="body" sz="quarter" idx="26" hasCustomPrompt="1"/>
          </p:nvPr>
        </p:nvSpPr>
        <p:spPr>
          <a:xfrm>
            <a:off x="2352097" y="4141116"/>
            <a:ext cx="1820431" cy="360663"/>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F46B514E-4595-57B3-08DD-15BB723E0BBF}"/>
              </a:ext>
            </a:extLst>
          </p:cNvPr>
          <p:cNvSpPr>
            <a:spLocks noGrp="1"/>
          </p:cNvSpPr>
          <p:nvPr>
            <p:ph type="body" sz="quarter" idx="27" hasCustomPrompt="1"/>
          </p:nvPr>
        </p:nvSpPr>
        <p:spPr>
          <a:xfrm>
            <a:off x="2352097" y="4501780"/>
            <a:ext cx="1820431" cy="752800"/>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2" name="Text Placeholder 9">
            <a:extLst>
              <a:ext uri="{FF2B5EF4-FFF2-40B4-BE49-F238E27FC236}">
                <a16:creationId xmlns:a16="http://schemas.microsoft.com/office/drawing/2014/main" id="{0947C26A-0858-536B-28D1-A2C723FE9203}"/>
              </a:ext>
            </a:extLst>
          </p:cNvPr>
          <p:cNvSpPr>
            <a:spLocks noGrp="1"/>
          </p:cNvSpPr>
          <p:nvPr>
            <p:ph type="body" sz="quarter" idx="28" hasCustomPrompt="1"/>
          </p:nvPr>
        </p:nvSpPr>
        <p:spPr>
          <a:xfrm>
            <a:off x="5185785" y="4141116"/>
            <a:ext cx="1820431" cy="360663"/>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7A5F1FF5-FA8B-63FE-1117-DB17C73C6EB9}"/>
              </a:ext>
            </a:extLst>
          </p:cNvPr>
          <p:cNvSpPr>
            <a:spLocks noGrp="1"/>
          </p:cNvSpPr>
          <p:nvPr>
            <p:ph type="body" sz="quarter" idx="29" hasCustomPrompt="1"/>
          </p:nvPr>
        </p:nvSpPr>
        <p:spPr>
          <a:xfrm>
            <a:off x="5185785" y="4501780"/>
            <a:ext cx="1820431" cy="752800"/>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6" name="Text Placeholder 9">
            <a:extLst>
              <a:ext uri="{FF2B5EF4-FFF2-40B4-BE49-F238E27FC236}">
                <a16:creationId xmlns:a16="http://schemas.microsoft.com/office/drawing/2014/main" id="{32BB8146-92D2-531C-2B88-AFACA7F0C237}"/>
              </a:ext>
            </a:extLst>
          </p:cNvPr>
          <p:cNvSpPr>
            <a:spLocks noGrp="1"/>
          </p:cNvSpPr>
          <p:nvPr>
            <p:ph type="body" sz="quarter" idx="30" hasCustomPrompt="1"/>
          </p:nvPr>
        </p:nvSpPr>
        <p:spPr>
          <a:xfrm>
            <a:off x="8019473" y="4141116"/>
            <a:ext cx="1820431" cy="360663"/>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7" name="Text Placeholder 30">
            <a:extLst>
              <a:ext uri="{FF2B5EF4-FFF2-40B4-BE49-F238E27FC236}">
                <a16:creationId xmlns:a16="http://schemas.microsoft.com/office/drawing/2014/main" id="{70CBF61B-519B-4345-E3DD-8384C329606C}"/>
              </a:ext>
            </a:extLst>
          </p:cNvPr>
          <p:cNvSpPr>
            <a:spLocks noGrp="1"/>
          </p:cNvSpPr>
          <p:nvPr>
            <p:ph type="body" sz="quarter" idx="31" hasCustomPrompt="1"/>
          </p:nvPr>
        </p:nvSpPr>
        <p:spPr>
          <a:xfrm>
            <a:off x="8019473" y="4501780"/>
            <a:ext cx="1820431" cy="752800"/>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62C013D8-36D2-81A6-22E9-FCAAB3BEF178}"/>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91841028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6153B5E-5C9B-880A-8FE9-1F741490165B}"/>
              </a:ext>
            </a:extLst>
          </p:cNvPr>
          <p:cNvSpPr>
            <a:spLocks noGrp="1"/>
          </p:cNvSpPr>
          <p:nvPr>
            <p:ph type="body" sz="quarter" idx="28" hasCustomPrompt="1"/>
          </p:nvPr>
        </p:nvSpPr>
        <p:spPr>
          <a:xfrm>
            <a:off x="2237398" y="3031806"/>
            <a:ext cx="2026492" cy="296269"/>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1" name="Text Placeholder 30">
            <a:extLst>
              <a:ext uri="{FF2B5EF4-FFF2-40B4-BE49-F238E27FC236}">
                <a16:creationId xmlns:a16="http://schemas.microsoft.com/office/drawing/2014/main" id="{79047792-F902-2FA8-5FFE-2E7E21255CCD}"/>
              </a:ext>
            </a:extLst>
          </p:cNvPr>
          <p:cNvSpPr>
            <a:spLocks noGrp="1"/>
          </p:cNvSpPr>
          <p:nvPr>
            <p:ph type="body" sz="quarter" idx="29" hasCustomPrompt="1"/>
          </p:nvPr>
        </p:nvSpPr>
        <p:spPr>
          <a:xfrm>
            <a:off x="2225206" y="3392469"/>
            <a:ext cx="2026492" cy="933104"/>
          </a:xfrm>
        </p:spPr>
        <p:txBody>
          <a:bodyPr wrap="square" lIns="0" rIns="0">
            <a:noAutofit/>
          </a:bodyPr>
          <a:lstStyle>
            <a:lvl1pPr marL="0" algn="ct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4" name="Text Placeholder 9">
            <a:extLst>
              <a:ext uri="{FF2B5EF4-FFF2-40B4-BE49-F238E27FC236}">
                <a16:creationId xmlns:a16="http://schemas.microsoft.com/office/drawing/2014/main" id="{2D13DEC0-9706-9E08-4D89-643095627242}"/>
              </a:ext>
            </a:extLst>
          </p:cNvPr>
          <p:cNvSpPr>
            <a:spLocks noGrp="1"/>
          </p:cNvSpPr>
          <p:nvPr>
            <p:ph type="body" sz="quarter" idx="26" hasCustomPrompt="1"/>
          </p:nvPr>
        </p:nvSpPr>
        <p:spPr>
          <a:xfrm>
            <a:off x="7835971" y="2967411"/>
            <a:ext cx="2026492" cy="360663"/>
          </a:xfrm>
        </p:spPr>
        <p:txBody>
          <a:bodyPr lIns="0" rIns="0" anchor="ctr">
            <a:noAutofit/>
          </a:bodyPr>
          <a:lstStyle>
            <a:lvl1pP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5" name="Text Placeholder 30">
            <a:extLst>
              <a:ext uri="{FF2B5EF4-FFF2-40B4-BE49-F238E27FC236}">
                <a16:creationId xmlns:a16="http://schemas.microsoft.com/office/drawing/2014/main" id="{6934721B-5B23-E754-8C55-388F07435721}"/>
              </a:ext>
            </a:extLst>
          </p:cNvPr>
          <p:cNvSpPr>
            <a:spLocks noGrp="1"/>
          </p:cNvSpPr>
          <p:nvPr>
            <p:ph type="body" sz="quarter" idx="27" hasCustomPrompt="1"/>
          </p:nvPr>
        </p:nvSpPr>
        <p:spPr>
          <a:xfrm>
            <a:off x="7823779" y="3328075"/>
            <a:ext cx="2026492" cy="933104"/>
          </a:xfrm>
        </p:spPr>
        <p:txBody>
          <a:bodyPr lIns="0" rIns="0">
            <a:noAutofit/>
          </a:bodyPr>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6" name="Text Placeholder 9">
            <a:extLst>
              <a:ext uri="{FF2B5EF4-FFF2-40B4-BE49-F238E27FC236}">
                <a16:creationId xmlns:a16="http://schemas.microsoft.com/office/drawing/2014/main" id="{D78AFCBD-1EDC-2090-D9E0-12AA98DFAF35}"/>
              </a:ext>
            </a:extLst>
          </p:cNvPr>
          <p:cNvSpPr>
            <a:spLocks noGrp="1"/>
          </p:cNvSpPr>
          <p:nvPr>
            <p:ph type="body" sz="quarter" idx="30" hasCustomPrompt="1"/>
          </p:nvPr>
        </p:nvSpPr>
        <p:spPr>
          <a:xfrm>
            <a:off x="4746052" y="5173333"/>
            <a:ext cx="2715658" cy="296269"/>
          </a:xfrm>
        </p:spPr>
        <p:txBody>
          <a:bodyPr lIns="0" rIns="0" anchor="ctr">
            <a:noAutofit/>
          </a:bodyPr>
          <a:lstStyle>
            <a:lvl1pPr algn="ct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7" name="Text Placeholder 30">
            <a:extLst>
              <a:ext uri="{FF2B5EF4-FFF2-40B4-BE49-F238E27FC236}">
                <a16:creationId xmlns:a16="http://schemas.microsoft.com/office/drawing/2014/main" id="{72FA5C0F-BD1C-9BC7-984F-C7A0F46AE578}"/>
              </a:ext>
            </a:extLst>
          </p:cNvPr>
          <p:cNvSpPr>
            <a:spLocks noGrp="1"/>
          </p:cNvSpPr>
          <p:nvPr>
            <p:ph type="body" sz="quarter" idx="31" hasCustomPrompt="1"/>
          </p:nvPr>
        </p:nvSpPr>
        <p:spPr>
          <a:xfrm>
            <a:off x="4733860" y="5533996"/>
            <a:ext cx="2715658" cy="933104"/>
          </a:xfrm>
        </p:spPr>
        <p:txBody>
          <a:bodyPr lIns="0">
            <a:noAutofit/>
          </a:bodyPr>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054416FC-83B4-0384-3FA9-D6B2A22A1932}"/>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53986087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72EB0D5-E534-1529-A44D-347688647B05}"/>
              </a:ext>
            </a:extLst>
          </p:cNvPr>
          <p:cNvSpPr>
            <a:spLocks noGrp="1"/>
          </p:cNvSpPr>
          <p:nvPr>
            <p:ph type="body" sz="quarter" idx="26" hasCustomPrompt="1"/>
          </p:nvPr>
        </p:nvSpPr>
        <p:spPr>
          <a:xfrm>
            <a:off x="2064663" y="4244148"/>
            <a:ext cx="2014300"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40AA8E22-8519-97E0-C8AC-28736935B0F1}"/>
              </a:ext>
            </a:extLst>
          </p:cNvPr>
          <p:cNvSpPr>
            <a:spLocks noGrp="1"/>
          </p:cNvSpPr>
          <p:nvPr>
            <p:ph type="body" sz="quarter" idx="27" hasCustomPrompt="1"/>
          </p:nvPr>
        </p:nvSpPr>
        <p:spPr>
          <a:xfrm>
            <a:off x="2052471" y="4604811"/>
            <a:ext cx="2026492" cy="933104"/>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2" name="Text Placeholder 9">
            <a:extLst>
              <a:ext uri="{FF2B5EF4-FFF2-40B4-BE49-F238E27FC236}">
                <a16:creationId xmlns:a16="http://schemas.microsoft.com/office/drawing/2014/main" id="{5E142ABE-4F64-23D3-57EB-1AA67279E043}"/>
              </a:ext>
            </a:extLst>
          </p:cNvPr>
          <p:cNvSpPr>
            <a:spLocks noGrp="1"/>
          </p:cNvSpPr>
          <p:nvPr>
            <p:ph type="body" sz="quarter" idx="28" hasCustomPrompt="1"/>
          </p:nvPr>
        </p:nvSpPr>
        <p:spPr>
          <a:xfrm>
            <a:off x="4898016" y="4244148"/>
            <a:ext cx="2014300"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EF403CB7-983E-B392-884B-9A3A336ED771}"/>
              </a:ext>
            </a:extLst>
          </p:cNvPr>
          <p:cNvSpPr>
            <a:spLocks noGrp="1"/>
          </p:cNvSpPr>
          <p:nvPr>
            <p:ph type="body" sz="quarter" idx="29" hasCustomPrompt="1"/>
          </p:nvPr>
        </p:nvSpPr>
        <p:spPr>
          <a:xfrm>
            <a:off x="4885824" y="4604811"/>
            <a:ext cx="2026492" cy="933104"/>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8" name="Text Placeholder 9">
            <a:extLst>
              <a:ext uri="{FF2B5EF4-FFF2-40B4-BE49-F238E27FC236}">
                <a16:creationId xmlns:a16="http://schemas.microsoft.com/office/drawing/2014/main" id="{EBAC76D0-16CD-DB96-5CFC-777FBEDAD3BC}"/>
              </a:ext>
            </a:extLst>
          </p:cNvPr>
          <p:cNvSpPr>
            <a:spLocks noGrp="1"/>
          </p:cNvSpPr>
          <p:nvPr>
            <p:ph type="body" sz="quarter" idx="30" hasCustomPrompt="1"/>
          </p:nvPr>
        </p:nvSpPr>
        <p:spPr>
          <a:xfrm>
            <a:off x="7767858" y="4231269"/>
            <a:ext cx="2014300"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9" name="Text Placeholder 30">
            <a:extLst>
              <a:ext uri="{FF2B5EF4-FFF2-40B4-BE49-F238E27FC236}">
                <a16:creationId xmlns:a16="http://schemas.microsoft.com/office/drawing/2014/main" id="{3380D1AA-19C1-FEBE-EE3B-82B6044285DF}"/>
              </a:ext>
            </a:extLst>
          </p:cNvPr>
          <p:cNvSpPr>
            <a:spLocks noGrp="1"/>
          </p:cNvSpPr>
          <p:nvPr>
            <p:ph type="body" sz="quarter" idx="31" hasCustomPrompt="1"/>
          </p:nvPr>
        </p:nvSpPr>
        <p:spPr>
          <a:xfrm>
            <a:off x="7755666" y="4591932"/>
            <a:ext cx="2026492" cy="933104"/>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20331BAD-B165-EA1F-8401-6FA37DA63F79}"/>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4831384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72EB0D5-E534-1529-A44D-347688647B05}"/>
              </a:ext>
            </a:extLst>
          </p:cNvPr>
          <p:cNvSpPr>
            <a:spLocks noGrp="1"/>
          </p:cNvSpPr>
          <p:nvPr>
            <p:ph type="body" sz="quarter" idx="26" hasCustomPrompt="1"/>
          </p:nvPr>
        </p:nvSpPr>
        <p:spPr>
          <a:xfrm>
            <a:off x="2064663" y="4244148"/>
            <a:ext cx="2014300" cy="298264"/>
          </a:xfrm>
        </p:spPr>
        <p:txBody>
          <a:bodyPr lIns="0" rIns="0" anchor="ctr">
            <a:noAutofit/>
          </a:bodyPr>
          <a:lstStyle>
            <a:lvl1pPr algn="ct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40AA8E22-8519-97E0-C8AC-28736935B0F1}"/>
              </a:ext>
            </a:extLst>
          </p:cNvPr>
          <p:cNvSpPr>
            <a:spLocks noGrp="1"/>
          </p:cNvSpPr>
          <p:nvPr>
            <p:ph type="body" sz="quarter" idx="27" hasCustomPrompt="1"/>
          </p:nvPr>
        </p:nvSpPr>
        <p:spPr>
          <a:xfrm>
            <a:off x="2052471" y="4604811"/>
            <a:ext cx="2026492" cy="933104"/>
          </a:xfrm>
        </p:spPr>
        <p:txBody>
          <a:bodyPr lIns="0" rIns="0">
            <a:noAutofit/>
          </a:bodyPr>
          <a:lstStyle>
            <a:lvl1pPr marL="0" algn="ct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2" name="Text Placeholder 9">
            <a:extLst>
              <a:ext uri="{FF2B5EF4-FFF2-40B4-BE49-F238E27FC236}">
                <a16:creationId xmlns:a16="http://schemas.microsoft.com/office/drawing/2014/main" id="{5E142ABE-4F64-23D3-57EB-1AA67279E043}"/>
              </a:ext>
            </a:extLst>
          </p:cNvPr>
          <p:cNvSpPr>
            <a:spLocks noGrp="1"/>
          </p:cNvSpPr>
          <p:nvPr>
            <p:ph type="body" sz="quarter" idx="28" hasCustomPrompt="1"/>
          </p:nvPr>
        </p:nvSpPr>
        <p:spPr>
          <a:xfrm>
            <a:off x="4898016" y="4244148"/>
            <a:ext cx="2014300" cy="298264"/>
          </a:xfrm>
        </p:spPr>
        <p:txBody>
          <a:bodyPr lIns="0" rIns="0" anchor="ctr">
            <a:noAutofit/>
          </a:bodyPr>
          <a:lstStyle>
            <a:lvl1pPr algn="ct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الثاني</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EF403CB7-983E-B392-884B-9A3A336ED771}"/>
              </a:ext>
            </a:extLst>
          </p:cNvPr>
          <p:cNvSpPr>
            <a:spLocks noGrp="1"/>
          </p:cNvSpPr>
          <p:nvPr>
            <p:ph type="body" sz="quarter" idx="29" hasCustomPrompt="1"/>
          </p:nvPr>
        </p:nvSpPr>
        <p:spPr>
          <a:xfrm>
            <a:off x="4885824" y="4604811"/>
            <a:ext cx="2026492" cy="933104"/>
          </a:xfrm>
        </p:spPr>
        <p:txBody>
          <a:bodyPr lIns="0" rIns="0">
            <a:noAutofit/>
          </a:bodyPr>
          <a:lstStyle>
            <a:lvl1pPr marL="0" algn="ct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8" name="Text Placeholder 9">
            <a:extLst>
              <a:ext uri="{FF2B5EF4-FFF2-40B4-BE49-F238E27FC236}">
                <a16:creationId xmlns:a16="http://schemas.microsoft.com/office/drawing/2014/main" id="{EBAC76D0-16CD-DB96-5CFC-777FBEDAD3BC}"/>
              </a:ext>
            </a:extLst>
          </p:cNvPr>
          <p:cNvSpPr>
            <a:spLocks noGrp="1"/>
          </p:cNvSpPr>
          <p:nvPr>
            <p:ph type="body" sz="quarter" idx="30" hasCustomPrompt="1"/>
          </p:nvPr>
        </p:nvSpPr>
        <p:spPr>
          <a:xfrm>
            <a:off x="7767858" y="4231269"/>
            <a:ext cx="2014300" cy="298264"/>
          </a:xfrm>
        </p:spPr>
        <p:txBody>
          <a:bodyPr lIns="0" rIns="0" anchor="ctr">
            <a:noAutofit/>
          </a:bodyPr>
          <a:lstStyle>
            <a:lvl1pPr algn="ct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الأول</a:t>
            </a:r>
            <a:endParaRPr lang="en-US" sz="1600" b="1" dirty="0">
              <a:latin typeface="Cairo" pitchFamily="2" charset="-78"/>
              <a:cs typeface="Cairo" pitchFamily="2" charset="-78"/>
            </a:endParaRPr>
          </a:p>
        </p:txBody>
      </p:sp>
      <p:sp>
        <p:nvSpPr>
          <p:cNvPr id="19" name="Text Placeholder 30">
            <a:extLst>
              <a:ext uri="{FF2B5EF4-FFF2-40B4-BE49-F238E27FC236}">
                <a16:creationId xmlns:a16="http://schemas.microsoft.com/office/drawing/2014/main" id="{3380D1AA-19C1-FEBE-EE3B-82B6044285DF}"/>
              </a:ext>
            </a:extLst>
          </p:cNvPr>
          <p:cNvSpPr>
            <a:spLocks noGrp="1"/>
          </p:cNvSpPr>
          <p:nvPr>
            <p:ph type="body" sz="quarter" idx="31" hasCustomPrompt="1"/>
          </p:nvPr>
        </p:nvSpPr>
        <p:spPr>
          <a:xfrm>
            <a:off x="7755666" y="4591932"/>
            <a:ext cx="2026492" cy="933104"/>
          </a:xfrm>
        </p:spPr>
        <p:txBody>
          <a:bodyPr lIns="0" rIns="0">
            <a:noAutofit/>
          </a:bodyPr>
          <a:lstStyle>
            <a:lvl1pPr marL="0" algn="ct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6342E117-4BCF-7EB9-1534-91B10D7B2E7C}"/>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9599262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763AFFA-C5BF-F74D-A26F-FC7DD4F82504}"/>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24615924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63D3A4B9-51E4-3D47-D078-4BB3C50E8F6E}"/>
              </a:ext>
            </a:extLst>
          </p:cNvPr>
          <p:cNvSpPr>
            <a:spLocks noGrp="1"/>
          </p:cNvSpPr>
          <p:nvPr>
            <p:ph type="body" sz="quarter" idx="26" hasCustomPrompt="1"/>
          </p:nvPr>
        </p:nvSpPr>
        <p:spPr>
          <a:xfrm>
            <a:off x="8252406" y="4544782"/>
            <a:ext cx="1912357" cy="298264"/>
          </a:xfrm>
        </p:spPr>
        <p:txBody>
          <a:bodyPr lIns="0" rIns="0" anchor="ctr">
            <a:noAutofit/>
          </a:bodyPr>
          <a:lstStyle>
            <a:lvl1pP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0" name="Text Placeholder 30">
            <a:extLst>
              <a:ext uri="{FF2B5EF4-FFF2-40B4-BE49-F238E27FC236}">
                <a16:creationId xmlns:a16="http://schemas.microsoft.com/office/drawing/2014/main" id="{2BE19F22-7BA2-FF66-ADAC-AE977582CFA2}"/>
              </a:ext>
            </a:extLst>
          </p:cNvPr>
          <p:cNvSpPr>
            <a:spLocks noGrp="1"/>
          </p:cNvSpPr>
          <p:nvPr>
            <p:ph type="body" sz="quarter" idx="27" hasCustomPrompt="1"/>
          </p:nvPr>
        </p:nvSpPr>
        <p:spPr>
          <a:xfrm>
            <a:off x="8240214" y="4905446"/>
            <a:ext cx="1912357" cy="491310"/>
          </a:xfrm>
        </p:spPr>
        <p:txBody>
          <a:bodyPr lIns="0" rIns="0">
            <a:noAutofit/>
          </a:bodyPr>
          <a:lstStyle>
            <a:lvl1pPr marL="0" algn="l"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3" name="Text Placeholder 9">
            <a:extLst>
              <a:ext uri="{FF2B5EF4-FFF2-40B4-BE49-F238E27FC236}">
                <a16:creationId xmlns:a16="http://schemas.microsoft.com/office/drawing/2014/main" id="{E517D2D0-B1A6-28BC-9EB1-739F488A7E9C}"/>
              </a:ext>
            </a:extLst>
          </p:cNvPr>
          <p:cNvSpPr>
            <a:spLocks noGrp="1"/>
          </p:cNvSpPr>
          <p:nvPr>
            <p:ph type="body" sz="quarter" idx="28" hasCustomPrompt="1"/>
          </p:nvPr>
        </p:nvSpPr>
        <p:spPr>
          <a:xfrm>
            <a:off x="8252406" y="3166743"/>
            <a:ext cx="1912357" cy="298264"/>
          </a:xfrm>
        </p:spPr>
        <p:txBody>
          <a:bodyPr lIns="0" rIns="0" anchor="ctr">
            <a:noAutofit/>
          </a:bodyPr>
          <a:lstStyle>
            <a:lvl1pP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4" name="Text Placeholder 30">
            <a:extLst>
              <a:ext uri="{FF2B5EF4-FFF2-40B4-BE49-F238E27FC236}">
                <a16:creationId xmlns:a16="http://schemas.microsoft.com/office/drawing/2014/main" id="{E7909907-EFB8-96AB-8EB3-A37056B68830}"/>
              </a:ext>
            </a:extLst>
          </p:cNvPr>
          <p:cNvSpPr>
            <a:spLocks noGrp="1"/>
          </p:cNvSpPr>
          <p:nvPr>
            <p:ph type="body" sz="quarter" idx="29" hasCustomPrompt="1"/>
          </p:nvPr>
        </p:nvSpPr>
        <p:spPr>
          <a:xfrm>
            <a:off x="8240214" y="3527407"/>
            <a:ext cx="1912357" cy="491310"/>
          </a:xfrm>
        </p:spPr>
        <p:txBody>
          <a:bodyPr lIns="0" rIns="0">
            <a:noAutofit/>
          </a:bodyPr>
          <a:lstStyle>
            <a:lvl1pPr marL="0" algn="l"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7" name="Text Placeholder 9">
            <a:extLst>
              <a:ext uri="{FF2B5EF4-FFF2-40B4-BE49-F238E27FC236}">
                <a16:creationId xmlns:a16="http://schemas.microsoft.com/office/drawing/2014/main" id="{B34A7B54-01B6-B039-7AF2-AC3860FB7B40}"/>
              </a:ext>
            </a:extLst>
          </p:cNvPr>
          <p:cNvSpPr>
            <a:spLocks noGrp="1"/>
          </p:cNvSpPr>
          <p:nvPr>
            <p:ph type="body" sz="quarter" idx="32" hasCustomPrompt="1"/>
          </p:nvPr>
        </p:nvSpPr>
        <p:spPr>
          <a:xfrm>
            <a:off x="1816177" y="4531904"/>
            <a:ext cx="1912357" cy="298264"/>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8" name="Text Placeholder 30">
            <a:extLst>
              <a:ext uri="{FF2B5EF4-FFF2-40B4-BE49-F238E27FC236}">
                <a16:creationId xmlns:a16="http://schemas.microsoft.com/office/drawing/2014/main" id="{75BFE7A4-3360-D119-16F0-D8AE1AC717AB}"/>
              </a:ext>
            </a:extLst>
          </p:cNvPr>
          <p:cNvSpPr>
            <a:spLocks noGrp="1"/>
          </p:cNvSpPr>
          <p:nvPr>
            <p:ph type="body" sz="quarter" idx="33" hasCustomPrompt="1"/>
          </p:nvPr>
        </p:nvSpPr>
        <p:spPr>
          <a:xfrm>
            <a:off x="1803985" y="4892568"/>
            <a:ext cx="1912357" cy="491310"/>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9" name="Text Placeholder 9">
            <a:extLst>
              <a:ext uri="{FF2B5EF4-FFF2-40B4-BE49-F238E27FC236}">
                <a16:creationId xmlns:a16="http://schemas.microsoft.com/office/drawing/2014/main" id="{AA496C3A-7999-9227-8A58-2A0B17B4B415}"/>
              </a:ext>
            </a:extLst>
          </p:cNvPr>
          <p:cNvSpPr>
            <a:spLocks noGrp="1"/>
          </p:cNvSpPr>
          <p:nvPr>
            <p:ph type="body" sz="quarter" idx="30" hasCustomPrompt="1"/>
          </p:nvPr>
        </p:nvSpPr>
        <p:spPr>
          <a:xfrm>
            <a:off x="1816177" y="3166743"/>
            <a:ext cx="1912357" cy="298264"/>
          </a:xfrm>
        </p:spPr>
        <p:txBody>
          <a:bodyPr lIns="0" rIns="0" anchor="ctr">
            <a:noAutofit/>
          </a:bodyPr>
          <a:lstStyle>
            <a:lvl1pPr algn="r">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0" name="Text Placeholder 30">
            <a:extLst>
              <a:ext uri="{FF2B5EF4-FFF2-40B4-BE49-F238E27FC236}">
                <a16:creationId xmlns:a16="http://schemas.microsoft.com/office/drawing/2014/main" id="{A90DDA3D-5DE9-C586-EFE9-ECD48D8836E6}"/>
              </a:ext>
            </a:extLst>
          </p:cNvPr>
          <p:cNvSpPr>
            <a:spLocks noGrp="1"/>
          </p:cNvSpPr>
          <p:nvPr>
            <p:ph type="body" sz="quarter" idx="31" hasCustomPrompt="1"/>
          </p:nvPr>
        </p:nvSpPr>
        <p:spPr>
          <a:xfrm>
            <a:off x="1803985" y="3527407"/>
            <a:ext cx="1912357" cy="491310"/>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F7C7A26E-5915-6D6E-84D9-F20CEB8C2C13}"/>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5589736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484D797B-1810-4431-B4ED-F5960C9F0B07}"/>
              </a:ext>
            </a:extLst>
          </p:cNvPr>
          <p:cNvSpPr>
            <a:spLocks noGrp="1"/>
          </p:cNvSpPr>
          <p:nvPr>
            <p:ph type="body" sz="quarter" idx="26" hasCustomPrompt="1"/>
          </p:nvPr>
        </p:nvSpPr>
        <p:spPr>
          <a:xfrm>
            <a:off x="749243" y="4553241"/>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5" name="Text Placeholder 30">
            <a:extLst>
              <a:ext uri="{FF2B5EF4-FFF2-40B4-BE49-F238E27FC236}">
                <a16:creationId xmlns:a16="http://schemas.microsoft.com/office/drawing/2014/main" id="{B604149C-E281-4D5C-848B-A35A23F04F4B}"/>
              </a:ext>
            </a:extLst>
          </p:cNvPr>
          <p:cNvSpPr>
            <a:spLocks noGrp="1"/>
          </p:cNvSpPr>
          <p:nvPr>
            <p:ph type="body" sz="quarter" idx="27" hasCustomPrompt="1"/>
          </p:nvPr>
        </p:nvSpPr>
        <p:spPr>
          <a:xfrm>
            <a:off x="737051" y="4913905"/>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7" name="Text Placeholder 9">
            <a:extLst>
              <a:ext uri="{FF2B5EF4-FFF2-40B4-BE49-F238E27FC236}">
                <a16:creationId xmlns:a16="http://schemas.microsoft.com/office/drawing/2014/main" id="{74D1483D-A85F-1CED-CD9B-B1AA4EA174DE}"/>
              </a:ext>
            </a:extLst>
          </p:cNvPr>
          <p:cNvSpPr>
            <a:spLocks noGrp="1"/>
          </p:cNvSpPr>
          <p:nvPr>
            <p:ph type="body" sz="quarter" idx="34" hasCustomPrompt="1"/>
          </p:nvPr>
        </p:nvSpPr>
        <p:spPr>
          <a:xfrm>
            <a:off x="3248603" y="4553241"/>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2AEC4F92-EB45-8FB3-A82D-90924EEAB15B}"/>
              </a:ext>
            </a:extLst>
          </p:cNvPr>
          <p:cNvSpPr>
            <a:spLocks noGrp="1"/>
          </p:cNvSpPr>
          <p:nvPr>
            <p:ph type="body" sz="quarter" idx="35" hasCustomPrompt="1"/>
          </p:nvPr>
        </p:nvSpPr>
        <p:spPr>
          <a:xfrm>
            <a:off x="3236411" y="4913905"/>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9" name="Text Placeholder 9">
            <a:extLst>
              <a:ext uri="{FF2B5EF4-FFF2-40B4-BE49-F238E27FC236}">
                <a16:creationId xmlns:a16="http://schemas.microsoft.com/office/drawing/2014/main" id="{6A08CAA5-B384-A292-06BB-069AAFA6CAA1}"/>
              </a:ext>
            </a:extLst>
          </p:cNvPr>
          <p:cNvSpPr>
            <a:spLocks noGrp="1"/>
          </p:cNvSpPr>
          <p:nvPr>
            <p:ph type="body" sz="quarter" idx="36" hasCustomPrompt="1"/>
          </p:nvPr>
        </p:nvSpPr>
        <p:spPr>
          <a:xfrm>
            <a:off x="5772347" y="4553241"/>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0" name="Text Placeholder 30">
            <a:extLst>
              <a:ext uri="{FF2B5EF4-FFF2-40B4-BE49-F238E27FC236}">
                <a16:creationId xmlns:a16="http://schemas.microsoft.com/office/drawing/2014/main" id="{BDDBB53E-7F3D-0B87-C5B1-E56DFE17AB72}"/>
              </a:ext>
            </a:extLst>
          </p:cNvPr>
          <p:cNvSpPr>
            <a:spLocks noGrp="1"/>
          </p:cNvSpPr>
          <p:nvPr>
            <p:ph type="body" sz="quarter" idx="37" hasCustomPrompt="1"/>
          </p:nvPr>
        </p:nvSpPr>
        <p:spPr>
          <a:xfrm>
            <a:off x="5760155" y="4913905"/>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1" name="Text Placeholder 9">
            <a:extLst>
              <a:ext uri="{FF2B5EF4-FFF2-40B4-BE49-F238E27FC236}">
                <a16:creationId xmlns:a16="http://schemas.microsoft.com/office/drawing/2014/main" id="{8EA43BF4-9BDB-82CE-66C4-860554FD14B8}"/>
              </a:ext>
            </a:extLst>
          </p:cNvPr>
          <p:cNvSpPr>
            <a:spLocks noGrp="1"/>
          </p:cNvSpPr>
          <p:nvPr>
            <p:ph type="body" sz="quarter" idx="38" hasCustomPrompt="1"/>
          </p:nvPr>
        </p:nvSpPr>
        <p:spPr>
          <a:xfrm>
            <a:off x="8259515" y="4553241"/>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2" name="Text Placeholder 30">
            <a:extLst>
              <a:ext uri="{FF2B5EF4-FFF2-40B4-BE49-F238E27FC236}">
                <a16:creationId xmlns:a16="http://schemas.microsoft.com/office/drawing/2014/main" id="{399848BB-B6E6-D095-02DE-CA87AE84877A}"/>
              </a:ext>
            </a:extLst>
          </p:cNvPr>
          <p:cNvSpPr>
            <a:spLocks noGrp="1"/>
          </p:cNvSpPr>
          <p:nvPr>
            <p:ph type="body" sz="quarter" idx="39" hasCustomPrompt="1"/>
          </p:nvPr>
        </p:nvSpPr>
        <p:spPr>
          <a:xfrm>
            <a:off x="8247323" y="4913905"/>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2E3807F3-844D-FD53-821B-948F38A9F418}"/>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33049041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15" name="Text Placeholder 9">
            <a:extLst>
              <a:ext uri="{FF2B5EF4-FFF2-40B4-BE49-F238E27FC236}">
                <a16:creationId xmlns:a16="http://schemas.microsoft.com/office/drawing/2014/main" id="{2E70A9F8-395B-896F-B70D-4767DCC5D11B}"/>
              </a:ext>
            </a:extLst>
          </p:cNvPr>
          <p:cNvSpPr>
            <a:spLocks noGrp="1"/>
          </p:cNvSpPr>
          <p:nvPr>
            <p:ph type="body" sz="quarter" idx="26" hasCustomPrompt="1"/>
          </p:nvPr>
        </p:nvSpPr>
        <p:spPr>
          <a:xfrm>
            <a:off x="1053784" y="4553241"/>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الرابع</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580BE867-1729-0E11-625C-3DC580FC7F92}"/>
              </a:ext>
            </a:extLst>
          </p:cNvPr>
          <p:cNvSpPr>
            <a:spLocks noGrp="1"/>
          </p:cNvSpPr>
          <p:nvPr>
            <p:ph type="body" sz="quarter" idx="27" hasCustomPrompt="1"/>
          </p:nvPr>
        </p:nvSpPr>
        <p:spPr>
          <a:xfrm>
            <a:off x="1041592" y="4913905"/>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1" name="Text Placeholder 9">
            <a:extLst>
              <a:ext uri="{FF2B5EF4-FFF2-40B4-BE49-F238E27FC236}">
                <a16:creationId xmlns:a16="http://schemas.microsoft.com/office/drawing/2014/main" id="{CDBEC822-7DAE-B241-E987-71577F5E4A16}"/>
              </a:ext>
            </a:extLst>
          </p:cNvPr>
          <p:cNvSpPr>
            <a:spLocks noGrp="1"/>
          </p:cNvSpPr>
          <p:nvPr>
            <p:ph type="body" sz="quarter" idx="34" hasCustomPrompt="1"/>
          </p:nvPr>
        </p:nvSpPr>
        <p:spPr>
          <a:xfrm>
            <a:off x="3455712" y="4553241"/>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22" name="Text Placeholder 30">
            <a:extLst>
              <a:ext uri="{FF2B5EF4-FFF2-40B4-BE49-F238E27FC236}">
                <a16:creationId xmlns:a16="http://schemas.microsoft.com/office/drawing/2014/main" id="{487AD7E6-9B2D-4A87-A3E6-6580D85843D8}"/>
              </a:ext>
            </a:extLst>
          </p:cNvPr>
          <p:cNvSpPr>
            <a:spLocks noGrp="1"/>
          </p:cNvSpPr>
          <p:nvPr>
            <p:ph type="body" sz="quarter" idx="35" hasCustomPrompt="1"/>
          </p:nvPr>
        </p:nvSpPr>
        <p:spPr>
          <a:xfrm>
            <a:off x="3443520" y="4913905"/>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lvl="0" algn="r">
              <a:lnSpc>
                <a:spcPct val="130000"/>
              </a:lnSpc>
              <a:spcBef>
                <a:spcPts val="600"/>
              </a:spcBef>
            </a:pPr>
            <a:endParaRPr lang="en-US" sz="1050" b="0" i="0" dirty="0">
              <a:solidFill>
                <a:schemeClr val="tx1">
                  <a:alpha val="70000"/>
                </a:schemeClr>
              </a:solidFill>
              <a:latin typeface="Cairo" pitchFamily="2" charset="-78"/>
              <a:cs typeface="Cairo" pitchFamily="2" charset="-78"/>
            </a:endParaRPr>
          </a:p>
        </p:txBody>
      </p:sp>
      <p:sp>
        <p:nvSpPr>
          <p:cNvPr id="27" name="Text Placeholder 9">
            <a:extLst>
              <a:ext uri="{FF2B5EF4-FFF2-40B4-BE49-F238E27FC236}">
                <a16:creationId xmlns:a16="http://schemas.microsoft.com/office/drawing/2014/main" id="{0849E813-CC2B-ADF8-F158-6EC3A7037240}"/>
              </a:ext>
            </a:extLst>
          </p:cNvPr>
          <p:cNvSpPr>
            <a:spLocks noGrp="1"/>
          </p:cNvSpPr>
          <p:nvPr>
            <p:ph type="body" sz="quarter" idx="36" hasCustomPrompt="1"/>
          </p:nvPr>
        </p:nvSpPr>
        <p:spPr>
          <a:xfrm>
            <a:off x="5857640" y="4553241"/>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الثاني</a:t>
            </a:r>
            <a:endParaRPr lang="en-US" sz="1600" b="1" dirty="0">
              <a:latin typeface="Cairo" pitchFamily="2" charset="-78"/>
              <a:cs typeface="Cairo" pitchFamily="2" charset="-78"/>
            </a:endParaRPr>
          </a:p>
        </p:txBody>
      </p:sp>
      <p:sp>
        <p:nvSpPr>
          <p:cNvPr id="28" name="Text Placeholder 30">
            <a:extLst>
              <a:ext uri="{FF2B5EF4-FFF2-40B4-BE49-F238E27FC236}">
                <a16:creationId xmlns:a16="http://schemas.microsoft.com/office/drawing/2014/main" id="{100A3159-158C-BF37-DABA-897511A1033A}"/>
              </a:ext>
            </a:extLst>
          </p:cNvPr>
          <p:cNvSpPr>
            <a:spLocks noGrp="1"/>
          </p:cNvSpPr>
          <p:nvPr>
            <p:ph type="body" sz="quarter" idx="37" hasCustomPrompt="1"/>
          </p:nvPr>
        </p:nvSpPr>
        <p:spPr>
          <a:xfrm>
            <a:off x="5845448" y="4913905"/>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1" name="Text Placeholder 9">
            <a:extLst>
              <a:ext uri="{FF2B5EF4-FFF2-40B4-BE49-F238E27FC236}">
                <a16:creationId xmlns:a16="http://schemas.microsoft.com/office/drawing/2014/main" id="{17AEAAB8-1326-D907-6E73-631742A92A22}"/>
              </a:ext>
            </a:extLst>
          </p:cNvPr>
          <p:cNvSpPr>
            <a:spLocks noGrp="1"/>
          </p:cNvSpPr>
          <p:nvPr>
            <p:ph type="body" sz="quarter" idx="38" hasCustomPrompt="1"/>
          </p:nvPr>
        </p:nvSpPr>
        <p:spPr>
          <a:xfrm>
            <a:off x="8259515" y="4553241"/>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الأول</a:t>
            </a:r>
            <a:endParaRPr lang="en-US" sz="1600" b="1" dirty="0">
              <a:latin typeface="Cairo" pitchFamily="2" charset="-78"/>
              <a:cs typeface="Cairo" pitchFamily="2" charset="-78"/>
            </a:endParaRPr>
          </a:p>
        </p:txBody>
      </p:sp>
      <p:sp>
        <p:nvSpPr>
          <p:cNvPr id="32" name="Text Placeholder 30">
            <a:extLst>
              <a:ext uri="{FF2B5EF4-FFF2-40B4-BE49-F238E27FC236}">
                <a16:creationId xmlns:a16="http://schemas.microsoft.com/office/drawing/2014/main" id="{A6F040B2-0A4A-5DD8-9E02-467C49227456}"/>
              </a:ext>
            </a:extLst>
          </p:cNvPr>
          <p:cNvSpPr>
            <a:spLocks noGrp="1"/>
          </p:cNvSpPr>
          <p:nvPr>
            <p:ph type="body" sz="quarter" idx="39" hasCustomPrompt="1"/>
          </p:nvPr>
        </p:nvSpPr>
        <p:spPr>
          <a:xfrm>
            <a:off x="8247323" y="4913905"/>
            <a:ext cx="1912357" cy="828676"/>
          </a:xfrm>
        </p:spPr>
        <p:txBody>
          <a:bodyPr lIns="0" rIns="0">
            <a:noAutofit/>
          </a:bodyPr>
          <a:lstStyle>
            <a:lvl1pPr marL="0" algn="r" defTabSz="914330" rtl="1" eaLnBrk="1" latinLnBrk="0" hangingPunct="1">
              <a:lnSpc>
                <a:spcPct val="130000"/>
              </a:lnSpc>
              <a:spcBef>
                <a:spcPts val="600"/>
              </a:spcBef>
              <a:defRPr lang="en-US" sz="100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1FCDA0A4-D3BF-7691-FFA2-EE2D305C673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48340813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15" name="Text Placeholder 9">
            <a:extLst>
              <a:ext uri="{FF2B5EF4-FFF2-40B4-BE49-F238E27FC236}">
                <a16:creationId xmlns:a16="http://schemas.microsoft.com/office/drawing/2014/main" id="{2E70A9F8-395B-896F-B70D-4767DCC5D11B}"/>
              </a:ext>
            </a:extLst>
          </p:cNvPr>
          <p:cNvSpPr>
            <a:spLocks noGrp="1"/>
          </p:cNvSpPr>
          <p:nvPr>
            <p:ph type="body" sz="quarter" idx="26" hasCustomPrompt="1"/>
          </p:nvPr>
        </p:nvSpPr>
        <p:spPr>
          <a:xfrm>
            <a:off x="1205040" y="4553241"/>
            <a:ext cx="1459822"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580BE867-1729-0E11-625C-3DC580FC7F92}"/>
              </a:ext>
            </a:extLst>
          </p:cNvPr>
          <p:cNvSpPr>
            <a:spLocks noGrp="1"/>
          </p:cNvSpPr>
          <p:nvPr>
            <p:ph type="body" sz="quarter" idx="27" hasCustomPrompt="1"/>
          </p:nvPr>
        </p:nvSpPr>
        <p:spPr>
          <a:xfrm>
            <a:off x="1192848" y="4913905"/>
            <a:ext cx="1459822"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8" name="Text Placeholder 9">
            <a:extLst>
              <a:ext uri="{FF2B5EF4-FFF2-40B4-BE49-F238E27FC236}">
                <a16:creationId xmlns:a16="http://schemas.microsoft.com/office/drawing/2014/main" id="{62A5E711-4A04-9C9E-CFC3-ACE20589D6A6}"/>
              </a:ext>
            </a:extLst>
          </p:cNvPr>
          <p:cNvSpPr>
            <a:spLocks noGrp="1"/>
          </p:cNvSpPr>
          <p:nvPr>
            <p:ph type="body" sz="quarter" idx="40" hasCustomPrompt="1"/>
          </p:nvPr>
        </p:nvSpPr>
        <p:spPr>
          <a:xfrm>
            <a:off x="3085355" y="4553241"/>
            <a:ext cx="1459822"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B940715E-53AF-037E-74C5-333BAD60F69B}"/>
              </a:ext>
            </a:extLst>
          </p:cNvPr>
          <p:cNvSpPr>
            <a:spLocks noGrp="1"/>
          </p:cNvSpPr>
          <p:nvPr>
            <p:ph type="body" sz="quarter" idx="41" hasCustomPrompt="1"/>
          </p:nvPr>
        </p:nvSpPr>
        <p:spPr>
          <a:xfrm>
            <a:off x="3073163" y="4913905"/>
            <a:ext cx="1459822"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0" name="Text Placeholder 9">
            <a:extLst>
              <a:ext uri="{FF2B5EF4-FFF2-40B4-BE49-F238E27FC236}">
                <a16:creationId xmlns:a16="http://schemas.microsoft.com/office/drawing/2014/main" id="{D83B832B-6442-4969-A789-A35BA42FC95B}"/>
              </a:ext>
            </a:extLst>
          </p:cNvPr>
          <p:cNvSpPr>
            <a:spLocks noGrp="1"/>
          </p:cNvSpPr>
          <p:nvPr>
            <p:ph type="body" sz="quarter" idx="42" hasCustomPrompt="1"/>
          </p:nvPr>
        </p:nvSpPr>
        <p:spPr>
          <a:xfrm>
            <a:off x="4952792" y="4553241"/>
            <a:ext cx="1459822"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1" name="Text Placeholder 30">
            <a:extLst>
              <a:ext uri="{FF2B5EF4-FFF2-40B4-BE49-F238E27FC236}">
                <a16:creationId xmlns:a16="http://schemas.microsoft.com/office/drawing/2014/main" id="{877EE234-B8B7-3745-E686-A29F8AAAF53A}"/>
              </a:ext>
            </a:extLst>
          </p:cNvPr>
          <p:cNvSpPr>
            <a:spLocks noGrp="1"/>
          </p:cNvSpPr>
          <p:nvPr>
            <p:ph type="body" sz="quarter" idx="43" hasCustomPrompt="1"/>
          </p:nvPr>
        </p:nvSpPr>
        <p:spPr>
          <a:xfrm>
            <a:off x="4940600" y="4913905"/>
            <a:ext cx="1459822"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2" name="Text Placeholder 9">
            <a:extLst>
              <a:ext uri="{FF2B5EF4-FFF2-40B4-BE49-F238E27FC236}">
                <a16:creationId xmlns:a16="http://schemas.microsoft.com/office/drawing/2014/main" id="{C82BF151-8171-EAFD-B473-D0C8268A548B}"/>
              </a:ext>
            </a:extLst>
          </p:cNvPr>
          <p:cNvSpPr>
            <a:spLocks noGrp="1"/>
          </p:cNvSpPr>
          <p:nvPr>
            <p:ph type="body" sz="quarter" idx="44" hasCustomPrompt="1"/>
          </p:nvPr>
        </p:nvSpPr>
        <p:spPr>
          <a:xfrm>
            <a:off x="6832421" y="4553241"/>
            <a:ext cx="1459822"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06926C92-3D8D-005C-F30A-4EDAB1B3B522}"/>
              </a:ext>
            </a:extLst>
          </p:cNvPr>
          <p:cNvSpPr>
            <a:spLocks noGrp="1"/>
          </p:cNvSpPr>
          <p:nvPr>
            <p:ph type="body" sz="quarter" idx="45" hasCustomPrompt="1"/>
          </p:nvPr>
        </p:nvSpPr>
        <p:spPr>
          <a:xfrm>
            <a:off x="6820229" y="4913905"/>
            <a:ext cx="1459822"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4" name="Text Placeholder 9">
            <a:extLst>
              <a:ext uri="{FF2B5EF4-FFF2-40B4-BE49-F238E27FC236}">
                <a16:creationId xmlns:a16="http://schemas.microsoft.com/office/drawing/2014/main" id="{585F1668-0457-D728-94BD-1785701223C0}"/>
              </a:ext>
            </a:extLst>
          </p:cNvPr>
          <p:cNvSpPr>
            <a:spLocks noGrp="1"/>
          </p:cNvSpPr>
          <p:nvPr>
            <p:ph type="body" sz="quarter" idx="46" hasCustomPrompt="1"/>
          </p:nvPr>
        </p:nvSpPr>
        <p:spPr>
          <a:xfrm>
            <a:off x="8712050" y="4553241"/>
            <a:ext cx="1459822"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7" name="Text Placeholder 30">
            <a:extLst>
              <a:ext uri="{FF2B5EF4-FFF2-40B4-BE49-F238E27FC236}">
                <a16:creationId xmlns:a16="http://schemas.microsoft.com/office/drawing/2014/main" id="{0694B5FE-32E7-A66E-77CA-4DB9C59CA6DB}"/>
              </a:ext>
            </a:extLst>
          </p:cNvPr>
          <p:cNvSpPr>
            <a:spLocks noGrp="1"/>
          </p:cNvSpPr>
          <p:nvPr>
            <p:ph type="body" sz="quarter" idx="47" hasCustomPrompt="1"/>
          </p:nvPr>
        </p:nvSpPr>
        <p:spPr>
          <a:xfrm>
            <a:off x="8699858" y="4913905"/>
            <a:ext cx="1459822"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B0238D61-180B-681A-A3E6-22919CED1F33}"/>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67839370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62A5E711-4A04-9C9E-CFC3-ACE20589D6A6}"/>
              </a:ext>
            </a:extLst>
          </p:cNvPr>
          <p:cNvSpPr>
            <a:spLocks noGrp="1"/>
          </p:cNvSpPr>
          <p:nvPr>
            <p:ph type="body" sz="quarter" idx="40" hasCustomPrompt="1"/>
          </p:nvPr>
        </p:nvSpPr>
        <p:spPr>
          <a:xfrm>
            <a:off x="2033671" y="4553241"/>
            <a:ext cx="1459822"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B940715E-53AF-037E-74C5-333BAD60F69B}"/>
              </a:ext>
            </a:extLst>
          </p:cNvPr>
          <p:cNvSpPr>
            <a:spLocks noGrp="1"/>
          </p:cNvSpPr>
          <p:nvPr>
            <p:ph type="body" sz="quarter" idx="41" hasCustomPrompt="1"/>
          </p:nvPr>
        </p:nvSpPr>
        <p:spPr>
          <a:xfrm>
            <a:off x="2021479" y="4913905"/>
            <a:ext cx="1459822"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0" name="Text Placeholder 9">
            <a:extLst>
              <a:ext uri="{FF2B5EF4-FFF2-40B4-BE49-F238E27FC236}">
                <a16:creationId xmlns:a16="http://schemas.microsoft.com/office/drawing/2014/main" id="{D83B832B-6442-4969-A789-A35BA42FC95B}"/>
              </a:ext>
            </a:extLst>
          </p:cNvPr>
          <p:cNvSpPr>
            <a:spLocks noGrp="1"/>
          </p:cNvSpPr>
          <p:nvPr>
            <p:ph type="body" sz="quarter" idx="42" hasCustomPrompt="1"/>
          </p:nvPr>
        </p:nvSpPr>
        <p:spPr>
          <a:xfrm>
            <a:off x="3901108" y="4553241"/>
            <a:ext cx="1459822"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1" name="Text Placeholder 30">
            <a:extLst>
              <a:ext uri="{FF2B5EF4-FFF2-40B4-BE49-F238E27FC236}">
                <a16:creationId xmlns:a16="http://schemas.microsoft.com/office/drawing/2014/main" id="{877EE234-B8B7-3745-E686-A29F8AAAF53A}"/>
              </a:ext>
            </a:extLst>
          </p:cNvPr>
          <p:cNvSpPr>
            <a:spLocks noGrp="1"/>
          </p:cNvSpPr>
          <p:nvPr>
            <p:ph type="body" sz="quarter" idx="43" hasCustomPrompt="1"/>
          </p:nvPr>
        </p:nvSpPr>
        <p:spPr>
          <a:xfrm>
            <a:off x="3888916" y="4913905"/>
            <a:ext cx="1459822"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2" name="Text Placeholder 9">
            <a:extLst>
              <a:ext uri="{FF2B5EF4-FFF2-40B4-BE49-F238E27FC236}">
                <a16:creationId xmlns:a16="http://schemas.microsoft.com/office/drawing/2014/main" id="{C82BF151-8171-EAFD-B473-D0C8268A548B}"/>
              </a:ext>
            </a:extLst>
          </p:cNvPr>
          <p:cNvSpPr>
            <a:spLocks noGrp="1"/>
          </p:cNvSpPr>
          <p:nvPr>
            <p:ph type="body" sz="quarter" idx="44" hasCustomPrompt="1"/>
          </p:nvPr>
        </p:nvSpPr>
        <p:spPr>
          <a:xfrm>
            <a:off x="5780737" y="4553241"/>
            <a:ext cx="1459822"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06926C92-3D8D-005C-F30A-4EDAB1B3B522}"/>
              </a:ext>
            </a:extLst>
          </p:cNvPr>
          <p:cNvSpPr>
            <a:spLocks noGrp="1"/>
          </p:cNvSpPr>
          <p:nvPr>
            <p:ph type="body" sz="quarter" idx="45" hasCustomPrompt="1"/>
          </p:nvPr>
        </p:nvSpPr>
        <p:spPr>
          <a:xfrm>
            <a:off x="5768545" y="4913905"/>
            <a:ext cx="1459822"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4" name="Text Placeholder 9">
            <a:extLst>
              <a:ext uri="{FF2B5EF4-FFF2-40B4-BE49-F238E27FC236}">
                <a16:creationId xmlns:a16="http://schemas.microsoft.com/office/drawing/2014/main" id="{585F1668-0457-D728-94BD-1785701223C0}"/>
              </a:ext>
            </a:extLst>
          </p:cNvPr>
          <p:cNvSpPr>
            <a:spLocks noGrp="1"/>
          </p:cNvSpPr>
          <p:nvPr>
            <p:ph type="body" sz="quarter" idx="46" hasCustomPrompt="1"/>
          </p:nvPr>
        </p:nvSpPr>
        <p:spPr>
          <a:xfrm>
            <a:off x="7660366" y="4553241"/>
            <a:ext cx="1459822" cy="298264"/>
          </a:xfrm>
        </p:spPr>
        <p:txBody>
          <a:bodyPr lIns="0" rIns="0" anchor="ctr">
            <a:noAutofit/>
          </a:bodyPr>
          <a:lstStyle>
            <a:lvl1pPr algn="r" rtl="1">
              <a:defRPr sz="1600" b="0"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7" name="Text Placeholder 30">
            <a:extLst>
              <a:ext uri="{FF2B5EF4-FFF2-40B4-BE49-F238E27FC236}">
                <a16:creationId xmlns:a16="http://schemas.microsoft.com/office/drawing/2014/main" id="{0694B5FE-32E7-A66E-77CA-4DB9C59CA6DB}"/>
              </a:ext>
            </a:extLst>
          </p:cNvPr>
          <p:cNvSpPr>
            <a:spLocks noGrp="1"/>
          </p:cNvSpPr>
          <p:nvPr>
            <p:ph type="body" sz="quarter" idx="47" hasCustomPrompt="1"/>
          </p:nvPr>
        </p:nvSpPr>
        <p:spPr>
          <a:xfrm>
            <a:off x="7648174" y="4913905"/>
            <a:ext cx="1459822"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7207F71D-63D6-3EFF-0CCC-81F8ABE8ABEA}"/>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7374351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4CC9B0CF-E509-A8B2-248A-18160A3E5C00}"/>
              </a:ext>
            </a:extLst>
          </p:cNvPr>
          <p:cNvSpPr>
            <a:spLocks noGrp="1"/>
          </p:cNvSpPr>
          <p:nvPr>
            <p:ph type="body" sz="quarter" idx="24" hasCustomPrompt="1"/>
          </p:nvPr>
        </p:nvSpPr>
        <p:spPr>
          <a:xfrm>
            <a:off x="1702773" y="2986883"/>
            <a:ext cx="3321939"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872383E8-E4EB-AB26-C626-8CC88B59738E}"/>
              </a:ext>
            </a:extLst>
          </p:cNvPr>
          <p:cNvSpPr>
            <a:spLocks noGrp="1"/>
          </p:cNvSpPr>
          <p:nvPr>
            <p:ph type="body" sz="quarter" idx="25" hasCustomPrompt="1"/>
          </p:nvPr>
        </p:nvSpPr>
        <p:spPr>
          <a:xfrm>
            <a:off x="1702773" y="3335355"/>
            <a:ext cx="3321939"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1" name="Text Placeholder 9">
            <a:extLst>
              <a:ext uri="{FF2B5EF4-FFF2-40B4-BE49-F238E27FC236}">
                <a16:creationId xmlns:a16="http://schemas.microsoft.com/office/drawing/2014/main" id="{A8548A32-84A5-3874-6F80-499B7D3F8CED}"/>
              </a:ext>
            </a:extLst>
          </p:cNvPr>
          <p:cNvSpPr>
            <a:spLocks noGrp="1"/>
          </p:cNvSpPr>
          <p:nvPr>
            <p:ph type="body" sz="quarter" idx="26" hasCustomPrompt="1"/>
          </p:nvPr>
        </p:nvSpPr>
        <p:spPr>
          <a:xfrm>
            <a:off x="1702773" y="4608419"/>
            <a:ext cx="3321939"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2" name="Text Placeholder 30">
            <a:extLst>
              <a:ext uri="{FF2B5EF4-FFF2-40B4-BE49-F238E27FC236}">
                <a16:creationId xmlns:a16="http://schemas.microsoft.com/office/drawing/2014/main" id="{23E11981-30F4-4900-1381-449508BF8DA7}"/>
              </a:ext>
            </a:extLst>
          </p:cNvPr>
          <p:cNvSpPr>
            <a:spLocks noGrp="1"/>
          </p:cNvSpPr>
          <p:nvPr>
            <p:ph type="body" sz="quarter" idx="27" hasCustomPrompt="1"/>
          </p:nvPr>
        </p:nvSpPr>
        <p:spPr>
          <a:xfrm>
            <a:off x="1702773" y="4956891"/>
            <a:ext cx="3321939"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13A1583C-23F8-C1C0-4B3D-A2DE290DCA65}"/>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25017670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74FDF9F8-13E3-F70E-C95B-1635D7198617}"/>
              </a:ext>
            </a:extLst>
          </p:cNvPr>
          <p:cNvSpPr>
            <a:spLocks noGrp="1"/>
          </p:cNvSpPr>
          <p:nvPr>
            <p:ph type="body" sz="quarter" idx="20" hasCustomPrompt="1"/>
          </p:nvPr>
        </p:nvSpPr>
        <p:spPr>
          <a:xfrm>
            <a:off x="1078809" y="3764429"/>
            <a:ext cx="1743591"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8" name="Text Placeholder 30">
            <a:extLst>
              <a:ext uri="{FF2B5EF4-FFF2-40B4-BE49-F238E27FC236}">
                <a16:creationId xmlns:a16="http://schemas.microsoft.com/office/drawing/2014/main" id="{99F86D8C-3B17-AEF4-4C03-512C983BD5E6}"/>
              </a:ext>
            </a:extLst>
          </p:cNvPr>
          <p:cNvSpPr>
            <a:spLocks noGrp="1"/>
          </p:cNvSpPr>
          <p:nvPr>
            <p:ph type="body" sz="quarter" idx="21" hasCustomPrompt="1"/>
          </p:nvPr>
        </p:nvSpPr>
        <p:spPr>
          <a:xfrm>
            <a:off x="1078809" y="4112900"/>
            <a:ext cx="1743591" cy="179839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7" name="Text Placeholder 9">
            <a:extLst>
              <a:ext uri="{FF2B5EF4-FFF2-40B4-BE49-F238E27FC236}">
                <a16:creationId xmlns:a16="http://schemas.microsoft.com/office/drawing/2014/main" id="{E1817826-BE5E-C907-EA1D-5B5C0A991373}"/>
              </a:ext>
            </a:extLst>
          </p:cNvPr>
          <p:cNvSpPr>
            <a:spLocks noGrp="1"/>
          </p:cNvSpPr>
          <p:nvPr>
            <p:ph type="body" sz="quarter" idx="22" hasCustomPrompt="1"/>
          </p:nvPr>
        </p:nvSpPr>
        <p:spPr>
          <a:xfrm>
            <a:off x="3441539" y="3764429"/>
            <a:ext cx="1743591"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8" name="Text Placeholder 30">
            <a:extLst>
              <a:ext uri="{FF2B5EF4-FFF2-40B4-BE49-F238E27FC236}">
                <a16:creationId xmlns:a16="http://schemas.microsoft.com/office/drawing/2014/main" id="{6660722D-A662-8824-70D0-62C37A3FEEDB}"/>
              </a:ext>
            </a:extLst>
          </p:cNvPr>
          <p:cNvSpPr>
            <a:spLocks noGrp="1"/>
          </p:cNvSpPr>
          <p:nvPr>
            <p:ph type="body" sz="quarter" idx="23" hasCustomPrompt="1"/>
          </p:nvPr>
        </p:nvSpPr>
        <p:spPr>
          <a:xfrm>
            <a:off x="3441539" y="4112900"/>
            <a:ext cx="1743591" cy="179839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7" name="Text Placeholder 9">
            <a:extLst>
              <a:ext uri="{FF2B5EF4-FFF2-40B4-BE49-F238E27FC236}">
                <a16:creationId xmlns:a16="http://schemas.microsoft.com/office/drawing/2014/main" id="{27C1C549-6DFB-865E-7A3F-F904669F09F5}"/>
              </a:ext>
            </a:extLst>
          </p:cNvPr>
          <p:cNvSpPr>
            <a:spLocks noGrp="1"/>
          </p:cNvSpPr>
          <p:nvPr>
            <p:ph type="body" sz="quarter" idx="24" hasCustomPrompt="1"/>
          </p:nvPr>
        </p:nvSpPr>
        <p:spPr>
          <a:xfrm>
            <a:off x="5803317" y="3764429"/>
            <a:ext cx="1743591"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48" name="Text Placeholder 30">
            <a:extLst>
              <a:ext uri="{FF2B5EF4-FFF2-40B4-BE49-F238E27FC236}">
                <a16:creationId xmlns:a16="http://schemas.microsoft.com/office/drawing/2014/main" id="{9CAE23AE-6AD4-A20B-AF31-28D45FD46FD9}"/>
              </a:ext>
            </a:extLst>
          </p:cNvPr>
          <p:cNvSpPr>
            <a:spLocks noGrp="1"/>
          </p:cNvSpPr>
          <p:nvPr>
            <p:ph type="body" sz="quarter" idx="25" hasCustomPrompt="1"/>
          </p:nvPr>
        </p:nvSpPr>
        <p:spPr>
          <a:xfrm>
            <a:off x="5803317" y="4112900"/>
            <a:ext cx="1743591" cy="179839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57" name="Text Placeholder 9">
            <a:extLst>
              <a:ext uri="{FF2B5EF4-FFF2-40B4-BE49-F238E27FC236}">
                <a16:creationId xmlns:a16="http://schemas.microsoft.com/office/drawing/2014/main" id="{C950C7B3-5CBE-6F36-D5F5-19C2D438B4FB}"/>
              </a:ext>
            </a:extLst>
          </p:cNvPr>
          <p:cNvSpPr>
            <a:spLocks noGrp="1"/>
          </p:cNvSpPr>
          <p:nvPr>
            <p:ph type="body" sz="quarter" idx="26" hasCustomPrompt="1"/>
          </p:nvPr>
        </p:nvSpPr>
        <p:spPr>
          <a:xfrm>
            <a:off x="8162237" y="3764429"/>
            <a:ext cx="1743591"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58" name="Text Placeholder 30">
            <a:extLst>
              <a:ext uri="{FF2B5EF4-FFF2-40B4-BE49-F238E27FC236}">
                <a16:creationId xmlns:a16="http://schemas.microsoft.com/office/drawing/2014/main" id="{E0CB58E1-3511-4B64-4995-98D33485DE46}"/>
              </a:ext>
            </a:extLst>
          </p:cNvPr>
          <p:cNvSpPr>
            <a:spLocks noGrp="1"/>
          </p:cNvSpPr>
          <p:nvPr>
            <p:ph type="body" sz="quarter" idx="27" hasCustomPrompt="1"/>
          </p:nvPr>
        </p:nvSpPr>
        <p:spPr>
          <a:xfrm>
            <a:off x="8162237" y="4112900"/>
            <a:ext cx="1743591" cy="179839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59" name="Text Placeholder 30">
            <a:extLst>
              <a:ext uri="{FF2B5EF4-FFF2-40B4-BE49-F238E27FC236}">
                <a16:creationId xmlns:a16="http://schemas.microsoft.com/office/drawing/2014/main" id="{005A1171-3DE6-9B1B-C32F-A3FE63A7CA69}"/>
              </a:ext>
            </a:extLst>
          </p:cNvPr>
          <p:cNvSpPr>
            <a:spLocks noGrp="1"/>
          </p:cNvSpPr>
          <p:nvPr>
            <p:ph type="body" sz="quarter" idx="28" hasCustomPrompt="1"/>
          </p:nvPr>
        </p:nvSpPr>
        <p:spPr>
          <a:xfrm>
            <a:off x="3201878" y="2303275"/>
            <a:ext cx="6962885" cy="451475"/>
          </a:xfrm>
        </p:spPr>
        <p:txBody>
          <a:bodyPr lIns="0" rIns="0">
            <a:normAutofit/>
          </a:bodyPr>
          <a:lstStyle>
            <a:lvl1pPr marL="0" indent="0" algn="r" defTabSz="914330" rtl="0"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C77BAE58-4020-3531-7E57-5DA1297E0973}"/>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55197735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A35BF469-92BB-61CF-6647-1CA67AB3BBFA}"/>
              </a:ext>
            </a:extLst>
          </p:cNvPr>
          <p:cNvSpPr>
            <a:spLocks noGrp="1"/>
          </p:cNvSpPr>
          <p:nvPr>
            <p:ph type="body" sz="quarter" idx="25" hasCustomPrompt="1"/>
          </p:nvPr>
        </p:nvSpPr>
        <p:spPr>
          <a:xfrm>
            <a:off x="1390143" y="4029021"/>
            <a:ext cx="3810546" cy="1593304"/>
          </a:xfrm>
        </p:spPr>
        <p:txBody>
          <a:bodyPr lIns="0" rIns="0">
            <a:normAutofit/>
          </a:bodyPr>
          <a:lstStyle>
            <a:lvl1pPr marL="228600" indent="-228600" algn="r" defTabSz="914330" rtl="1" eaLnBrk="1" latinLnBrk="0" hangingPunct="1">
              <a:lnSpc>
                <a:spcPct val="130000"/>
              </a:lnSpc>
              <a:spcBef>
                <a:spcPts val="600"/>
              </a:spcBef>
              <a:buFont typeface="+mj-lt"/>
              <a:buAutoNum type="arabicPeriod"/>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228600" marR="0" lvl="0" indent="-228600" algn="r" defTabSz="914330" rtl="1" eaLnBrk="1" fontAlgn="auto" latinLnBrk="0" hangingPunct="1">
              <a:lnSpc>
                <a:spcPct val="130000"/>
              </a:lnSpc>
              <a:spcBef>
                <a:spcPts val="600"/>
              </a:spcBef>
              <a:spcAft>
                <a:spcPts val="0"/>
              </a:spcAft>
              <a:buClrTx/>
              <a:buSzTx/>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228600" lvl="0" indent="-228600" algn="r" defTabSz="914330" rtl="1" eaLnBrk="1" latinLnBrk="0" hangingPunct="1">
              <a:lnSpc>
                <a:spcPct val="130000"/>
              </a:lnSpc>
              <a:spcBef>
                <a:spcPts val="600"/>
              </a:spcBef>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1" name="Text Placeholder 18">
            <a:extLst>
              <a:ext uri="{FF2B5EF4-FFF2-40B4-BE49-F238E27FC236}">
                <a16:creationId xmlns:a16="http://schemas.microsoft.com/office/drawing/2014/main" id="{7E1AF186-6974-3521-8105-0212FEE9A807}"/>
              </a:ext>
            </a:extLst>
          </p:cNvPr>
          <p:cNvSpPr>
            <a:spLocks noGrp="1"/>
          </p:cNvSpPr>
          <p:nvPr>
            <p:ph type="body" sz="quarter" idx="26" hasCustomPrompt="1"/>
          </p:nvPr>
        </p:nvSpPr>
        <p:spPr>
          <a:xfrm>
            <a:off x="1388076" y="3706985"/>
            <a:ext cx="3810546" cy="322036"/>
          </a:xfrm>
        </p:spPr>
        <p:txBody>
          <a:bodyPr lIns="0" rIns="0">
            <a:noAutofit/>
          </a:bodyPr>
          <a:lstStyle>
            <a:lvl1pPr algn="r" rtl="1">
              <a:lnSpc>
                <a:spcPct val="90000"/>
              </a:lnSpc>
              <a:defRPr sz="1600" b="1" i="0">
                <a:latin typeface="29LT Bukra Alt" panose="020B0903020204020204"/>
                <a:cs typeface="29LT Bukra Alt" panose="020B0903020204020204"/>
              </a:defRPr>
            </a:lvl1pPr>
            <a:lvl2pPr>
              <a:lnSpc>
                <a:spcPct val="80000"/>
              </a:lnSpc>
              <a:defRPr sz="1600" b="1" i="0">
                <a:latin typeface="Cairo" pitchFamily="2" charset="-78"/>
                <a:cs typeface="Cairo" pitchFamily="2" charset="-78"/>
              </a:defRPr>
            </a:lvl2pPr>
            <a:lvl3pPr>
              <a:lnSpc>
                <a:spcPct val="80000"/>
              </a:lnSpc>
              <a:defRPr sz="1600" b="1" i="0">
                <a:latin typeface="Cairo" pitchFamily="2" charset="-78"/>
                <a:cs typeface="Cairo" pitchFamily="2" charset="-78"/>
              </a:defRPr>
            </a:lvl3pPr>
            <a:lvl4pPr>
              <a:lnSpc>
                <a:spcPct val="80000"/>
              </a:lnSpc>
              <a:defRPr sz="1600" b="1" i="0">
                <a:latin typeface="Cairo" pitchFamily="2" charset="-78"/>
                <a:cs typeface="Cairo" pitchFamily="2" charset="-78"/>
              </a:defRPr>
            </a:lvl4pPr>
            <a:lvl5pPr>
              <a:lnSpc>
                <a:spcPct val="80000"/>
              </a:lnSpc>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4" name="Text Placeholder 30">
            <a:extLst>
              <a:ext uri="{FF2B5EF4-FFF2-40B4-BE49-F238E27FC236}">
                <a16:creationId xmlns:a16="http://schemas.microsoft.com/office/drawing/2014/main" id="{14484A44-3EAA-2C41-357D-C34027885A24}"/>
              </a:ext>
            </a:extLst>
          </p:cNvPr>
          <p:cNvSpPr>
            <a:spLocks noGrp="1"/>
          </p:cNvSpPr>
          <p:nvPr>
            <p:ph type="body" sz="quarter" idx="27" hasCustomPrompt="1"/>
          </p:nvPr>
        </p:nvSpPr>
        <p:spPr>
          <a:xfrm>
            <a:off x="6098067" y="4029021"/>
            <a:ext cx="3810546" cy="1593304"/>
          </a:xfrm>
        </p:spPr>
        <p:txBody>
          <a:bodyPr lIns="0" rIns="0">
            <a:normAutofit/>
          </a:bodyPr>
          <a:lstStyle>
            <a:lvl1pPr marL="228600" indent="-228600" algn="r" defTabSz="914330" rtl="1" eaLnBrk="1" latinLnBrk="0" hangingPunct="1">
              <a:lnSpc>
                <a:spcPct val="130000"/>
              </a:lnSpc>
              <a:spcBef>
                <a:spcPts val="600"/>
              </a:spcBef>
              <a:buFont typeface="+mj-lt"/>
              <a:buAutoNum type="arabicPeriod"/>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228600" marR="0" lvl="0" indent="-228600" algn="r" defTabSz="914330" rtl="1" eaLnBrk="1" fontAlgn="auto" latinLnBrk="0" hangingPunct="1">
              <a:lnSpc>
                <a:spcPct val="130000"/>
              </a:lnSpc>
              <a:spcBef>
                <a:spcPts val="600"/>
              </a:spcBef>
              <a:spcAft>
                <a:spcPts val="0"/>
              </a:spcAft>
              <a:buClrTx/>
              <a:buSzTx/>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228600" lvl="0" indent="-228600" algn="r" defTabSz="914330" rtl="1" eaLnBrk="1" latinLnBrk="0" hangingPunct="1">
              <a:lnSpc>
                <a:spcPct val="130000"/>
              </a:lnSpc>
              <a:spcBef>
                <a:spcPts val="600"/>
              </a:spcBef>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5" name="Text Placeholder 18">
            <a:extLst>
              <a:ext uri="{FF2B5EF4-FFF2-40B4-BE49-F238E27FC236}">
                <a16:creationId xmlns:a16="http://schemas.microsoft.com/office/drawing/2014/main" id="{586A9647-9A1F-1C87-F12F-2A5ECB42A4C2}"/>
              </a:ext>
            </a:extLst>
          </p:cNvPr>
          <p:cNvSpPr>
            <a:spLocks noGrp="1"/>
          </p:cNvSpPr>
          <p:nvPr>
            <p:ph type="body" sz="quarter" idx="28" hasCustomPrompt="1"/>
          </p:nvPr>
        </p:nvSpPr>
        <p:spPr>
          <a:xfrm>
            <a:off x="6096000" y="3706985"/>
            <a:ext cx="3810546" cy="322036"/>
          </a:xfrm>
        </p:spPr>
        <p:txBody>
          <a:bodyPr lIns="0" rIns="0">
            <a:noAutofit/>
          </a:bodyPr>
          <a:lstStyle>
            <a:lvl1pPr algn="r" rtl="1">
              <a:lnSpc>
                <a:spcPct val="90000"/>
              </a:lnSpc>
              <a:defRPr sz="1600" b="1" i="0">
                <a:latin typeface="29LT Bukra Alt" panose="020B0903020204020204"/>
                <a:cs typeface="29LT Bukra Alt" panose="020B0903020204020204"/>
              </a:defRPr>
            </a:lvl1pPr>
            <a:lvl2pPr>
              <a:lnSpc>
                <a:spcPct val="80000"/>
              </a:lnSpc>
              <a:defRPr sz="1600" b="1" i="0">
                <a:latin typeface="Cairo" pitchFamily="2" charset="-78"/>
                <a:cs typeface="Cairo" pitchFamily="2" charset="-78"/>
              </a:defRPr>
            </a:lvl2pPr>
            <a:lvl3pPr>
              <a:lnSpc>
                <a:spcPct val="80000"/>
              </a:lnSpc>
              <a:defRPr sz="1600" b="1" i="0">
                <a:latin typeface="Cairo" pitchFamily="2" charset="-78"/>
                <a:cs typeface="Cairo" pitchFamily="2" charset="-78"/>
              </a:defRPr>
            </a:lvl3pPr>
            <a:lvl4pPr>
              <a:lnSpc>
                <a:spcPct val="80000"/>
              </a:lnSpc>
              <a:defRPr sz="1600" b="1" i="0">
                <a:latin typeface="Cairo" pitchFamily="2" charset="-78"/>
                <a:cs typeface="Cairo" pitchFamily="2" charset="-78"/>
              </a:defRPr>
            </a:lvl4pPr>
            <a:lvl5pPr>
              <a:lnSpc>
                <a:spcPct val="80000"/>
              </a:lnSpc>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itle 5">
            <a:extLst>
              <a:ext uri="{FF2B5EF4-FFF2-40B4-BE49-F238E27FC236}">
                <a16:creationId xmlns:a16="http://schemas.microsoft.com/office/drawing/2014/main" id="{C8D94453-3850-DD21-E8B7-E259CA7E872B}"/>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8800309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B486CB73-3AFC-77BC-AFF6-F169A89B3BC6}"/>
              </a:ext>
            </a:extLst>
          </p:cNvPr>
          <p:cNvSpPr>
            <a:spLocks noGrp="1"/>
          </p:cNvSpPr>
          <p:nvPr>
            <p:ph type="body" sz="quarter" idx="28" hasCustomPrompt="1"/>
          </p:nvPr>
        </p:nvSpPr>
        <p:spPr>
          <a:xfrm>
            <a:off x="2027238" y="3465410"/>
            <a:ext cx="3121877" cy="376607"/>
          </a:xfrm>
        </p:spPr>
        <p:txBody>
          <a:bodyPr lIns="0" rIns="0">
            <a:noAutofit/>
          </a:bodyPr>
          <a:lstStyle>
            <a:lvl1pPr algn="r" rtl="1">
              <a:lnSpc>
                <a:spcPct val="90000"/>
              </a:lnSpc>
              <a:defRPr sz="1600" b="1" i="0">
                <a:latin typeface="29LT Bukra Alt" panose="020B0903020204020204"/>
                <a:cs typeface="29LT Bukra Alt" panose="020B0903020204020204"/>
              </a:defRPr>
            </a:lvl1pPr>
            <a:lvl2pPr>
              <a:lnSpc>
                <a:spcPct val="80000"/>
              </a:lnSpc>
              <a:defRPr sz="1600" b="1" i="0">
                <a:latin typeface="Cairo" pitchFamily="2" charset="-78"/>
                <a:cs typeface="Cairo" pitchFamily="2" charset="-78"/>
              </a:defRPr>
            </a:lvl2pPr>
            <a:lvl3pPr>
              <a:lnSpc>
                <a:spcPct val="80000"/>
              </a:lnSpc>
              <a:defRPr sz="1600" b="1" i="0">
                <a:latin typeface="Cairo" pitchFamily="2" charset="-78"/>
                <a:cs typeface="Cairo" pitchFamily="2" charset="-78"/>
              </a:defRPr>
            </a:lvl3pPr>
            <a:lvl4pPr>
              <a:lnSpc>
                <a:spcPct val="80000"/>
              </a:lnSpc>
              <a:defRPr sz="1600" b="1" i="0">
                <a:latin typeface="Cairo" pitchFamily="2" charset="-78"/>
                <a:cs typeface="Cairo" pitchFamily="2" charset="-78"/>
              </a:defRPr>
            </a:lvl4pPr>
            <a:lvl5pPr>
              <a:lnSpc>
                <a:spcPct val="80000"/>
              </a:lnSpc>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F065972B-8D03-327D-5808-757D90DFC9ED}"/>
              </a:ext>
            </a:extLst>
          </p:cNvPr>
          <p:cNvSpPr>
            <a:spLocks noGrp="1"/>
          </p:cNvSpPr>
          <p:nvPr>
            <p:ph type="body" sz="quarter" idx="29" hasCustomPrompt="1"/>
          </p:nvPr>
        </p:nvSpPr>
        <p:spPr>
          <a:xfrm>
            <a:off x="2027238" y="3914953"/>
            <a:ext cx="3121877" cy="2021397"/>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2E83C394-1B03-470D-7BD7-261611754863}"/>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422452035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Text Placeholder 30">
            <a:extLst>
              <a:ext uri="{FF2B5EF4-FFF2-40B4-BE49-F238E27FC236}">
                <a16:creationId xmlns:a16="http://schemas.microsoft.com/office/drawing/2014/main" id="{FDAC63EE-467C-E182-267F-EBDBFEC30074}"/>
              </a:ext>
            </a:extLst>
          </p:cNvPr>
          <p:cNvSpPr>
            <a:spLocks noGrp="1"/>
          </p:cNvSpPr>
          <p:nvPr>
            <p:ph type="body" sz="quarter" idx="21" hasCustomPrompt="1"/>
          </p:nvPr>
        </p:nvSpPr>
        <p:spPr>
          <a:xfrm>
            <a:off x="4344716" y="3454093"/>
            <a:ext cx="2443029" cy="2069281"/>
          </a:xfrm>
        </p:spPr>
        <p:txBody>
          <a:bodyPr lIns="0" rIns="0">
            <a:normAutofit/>
          </a:bodyPr>
          <a:lstStyle>
            <a:lvl1pPr marL="228600" indent="-228600" algn="r" defTabSz="914330" rtl="1" eaLnBrk="1" latinLnBrk="0" hangingPunct="1">
              <a:lnSpc>
                <a:spcPct val="130000"/>
              </a:lnSpc>
              <a:spcBef>
                <a:spcPts val="600"/>
              </a:spcBef>
              <a:buFont typeface="+mj-lt"/>
              <a:buAutoNum type="arabicPeriod"/>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a:p>
            <a:pPr marL="228600" marR="0" lvl="0" indent="-228600" algn="r" defTabSz="914330" rtl="1" eaLnBrk="1" fontAlgn="auto" latinLnBrk="0" hangingPunct="1">
              <a:lnSpc>
                <a:spcPct val="130000"/>
              </a:lnSpc>
              <a:spcBef>
                <a:spcPts val="600"/>
              </a:spcBef>
              <a:spcAft>
                <a:spcPts val="0"/>
              </a:spcAft>
              <a:buClrTx/>
              <a:buSzTx/>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9" name="Text Placeholder 18">
            <a:extLst>
              <a:ext uri="{FF2B5EF4-FFF2-40B4-BE49-F238E27FC236}">
                <a16:creationId xmlns:a16="http://schemas.microsoft.com/office/drawing/2014/main" id="{7EB9CFB7-CC5B-806A-4903-4A231A21F3E0}"/>
              </a:ext>
            </a:extLst>
          </p:cNvPr>
          <p:cNvSpPr>
            <a:spLocks noGrp="1"/>
          </p:cNvSpPr>
          <p:nvPr>
            <p:ph type="body" sz="quarter" idx="22" hasCustomPrompt="1"/>
          </p:nvPr>
        </p:nvSpPr>
        <p:spPr>
          <a:xfrm>
            <a:off x="4340562" y="2783909"/>
            <a:ext cx="2447183" cy="532842"/>
          </a:xfrm>
        </p:spPr>
        <p:txBody>
          <a:bodyPr lIns="0" rIns="0">
            <a:noAutofit/>
          </a:bodyPr>
          <a:lstStyle>
            <a:lvl1pPr algn="r" rtl="1">
              <a:lnSpc>
                <a:spcPct val="90000"/>
              </a:lnSpc>
              <a:defRPr sz="1600" b="1" i="0">
                <a:latin typeface="29LT Bukra Alt" panose="020B0903020204020204"/>
                <a:cs typeface="29LT Bukra Alt" panose="020B0903020204020204"/>
              </a:defRPr>
            </a:lvl1pPr>
            <a:lvl2pPr>
              <a:lnSpc>
                <a:spcPct val="80000"/>
              </a:lnSpc>
              <a:defRPr sz="1600" b="1" i="0">
                <a:latin typeface="Cairo" pitchFamily="2" charset="-78"/>
                <a:cs typeface="Cairo" pitchFamily="2" charset="-78"/>
              </a:defRPr>
            </a:lvl2pPr>
            <a:lvl3pPr>
              <a:lnSpc>
                <a:spcPct val="80000"/>
              </a:lnSpc>
              <a:defRPr sz="1600" b="1" i="0">
                <a:latin typeface="Cairo" pitchFamily="2" charset="-78"/>
                <a:cs typeface="Cairo" pitchFamily="2" charset="-78"/>
              </a:defRPr>
            </a:lvl3pPr>
            <a:lvl4pPr>
              <a:lnSpc>
                <a:spcPct val="80000"/>
              </a:lnSpc>
              <a:defRPr sz="1600" b="1" i="0">
                <a:latin typeface="Cairo" pitchFamily="2" charset="-78"/>
                <a:cs typeface="Cairo" pitchFamily="2" charset="-78"/>
              </a:defRPr>
            </a:lvl4pPr>
            <a:lvl5pPr>
              <a:lnSpc>
                <a:spcPct val="80000"/>
              </a:lnSpc>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3" name="Text Placeholder 30">
            <a:extLst>
              <a:ext uri="{FF2B5EF4-FFF2-40B4-BE49-F238E27FC236}">
                <a16:creationId xmlns:a16="http://schemas.microsoft.com/office/drawing/2014/main" id="{E82818C5-9CD0-962B-EE79-542E356DC6AA}"/>
              </a:ext>
            </a:extLst>
          </p:cNvPr>
          <p:cNvSpPr>
            <a:spLocks noGrp="1"/>
          </p:cNvSpPr>
          <p:nvPr>
            <p:ph type="body" sz="quarter" idx="23" hasCustomPrompt="1"/>
          </p:nvPr>
        </p:nvSpPr>
        <p:spPr>
          <a:xfrm>
            <a:off x="7458619" y="3409804"/>
            <a:ext cx="2443029" cy="2069281"/>
          </a:xfrm>
        </p:spPr>
        <p:txBody>
          <a:bodyPr lIns="0" rIns="0">
            <a:normAutofit/>
          </a:bodyPr>
          <a:lstStyle>
            <a:lvl1pPr marL="228600" indent="-228600" algn="r" defTabSz="914330" rtl="1" eaLnBrk="1" latinLnBrk="0" hangingPunct="1">
              <a:lnSpc>
                <a:spcPct val="130000"/>
              </a:lnSpc>
              <a:spcBef>
                <a:spcPts val="600"/>
              </a:spcBef>
              <a:buFont typeface="+mj-lt"/>
              <a:buAutoNum type="arabicPeriod"/>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a:p>
            <a:pPr marL="228600" marR="0" lvl="0" indent="-228600" algn="r" defTabSz="914330" rtl="1" eaLnBrk="1" fontAlgn="auto" latinLnBrk="0" hangingPunct="1">
              <a:lnSpc>
                <a:spcPct val="130000"/>
              </a:lnSpc>
              <a:spcBef>
                <a:spcPts val="600"/>
              </a:spcBef>
              <a:spcAft>
                <a:spcPts val="0"/>
              </a:spcAft>
              <a:buClrTx/>
              <a:buSzTx/>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5" name="Text Placeholder 30">
            <a:extLst>
              <a:ext uri="{FF2B5EF4-FFF2-40B4-BE49-F238E27FC236}">
                <a16:creationId xmlns:a16="http://schemas.microsoft.com/office/drawing/2014/main" id="{F7D39968-092D-D333-5CCD-E9CCEAE3FB64}"/>
              </a:ext>
            </a:extLst>
          </p:cNvPr>
          <p:cNvSpPr>
            <a:spLocks noGrp="1"/>
          </p:cNvSpPr>
          <p:nvPr>
            <p:ph type="body" sz="quarter" idx="25" hasCustomPrompt="1"/>
          </p:nvPr>
        </p:nvSpPr>
        <p:spPr>
          <a:xfrm>
            <a:off x="1226659" y="3460630"/>
            <a:ext cx="2443029" cy="2069281"/>
          </a:xfrm>
        </p:spPr>
        <p:txBody>
          <a:bodyPr lIns="0" rIns="0">
            <a:normAutofit/>
          </a:bodyPr>
          <a:lstStyle>
            <a:lvl1pPr marL="228600" indent="-228600" algn="r" defTabSz="914330" rtl="1" eaLnBrk="1" latinLnBrk="0" hangingPunct="1">
              <a:lnSpc>
                <a:spcPct val="130000"/>
              </a:lnSpc>
              <a:spcBef>
                <a:spcPts val="600"/>
              </a:spcBef>
              <a:buFont typeface="+mj-lt"/>
              <a:buAutoNum type="arabicPeriod"/>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a:p>
            <a:pPr marL="228600" marR="0" lvl="0" indent="-228600" algn="r" defTabSz="914330" rtl="1" eaLnBrk="1" fontAlgn="auto" latinLnBrk="0" hangingPunct="1">
              <a:lnSpc>
                <a:spcPct val="130000"/>
              </a:lnSpc>
              <a:spcBef>
                <a:spcPts val="600"/>
              </a:spcBef>
              <a:spcAft>
                <a:spcPts val="0"/>
              </a:spcAft>
              <a:buClrTx/>
              <a:buSzTx/>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6" name="Text Placeholder 18">
            <a:extLst>
              <a:ext uri="{FF2B5EF4-FFF2-40B4-BE49-F238E27FC236}">
                <a16:creationId xmlns:a16="http://schemas.microsoft.com/office/drawing/2014/main" id="{7A656CB8-1318-599B-7F48-4CBFD0732E02}"/>
              </a:ext>
            </a:extLst>
          </p:cNvPr>
          <p:cNvSpPr>
            <a:spLocks noGrp="1"/>
          </p:cNvSpPr>
          <p:nvPr>
            <p:ph type="body" sz="quarter" idx="26" hasCustomPrompt="1"/>
          </p:nvPr>
        </p:nvSpPr>
        <p:spPr>
          <a:xfrm>
            <a:off x="1226659" y="2790445"/>
            <a:ext cx="2443029" cy="532841"/>
          </a:xfrm>
        </p:spPr>
        <p:txBody>
          <a:bodyPr lIns="0" rIns="0">
            <a:noAutofit/>
          </a:bodyPr>
          <a:lstStyle>
            <a:lvl1pPr algn="r" rtl="1">
              <a:lnSpc>
                <a:spcPct val="90000"/>
              </a:lnSpc>
              <a:defRPr sz="1600" b="1" i="0">
                <a:latin typeface="29LT Bukra Alt" panose="020B0903020204020204"/>
                <a:cs typeface="29LT Bukra Alt" panose="020B0903020204020204"/>
              </a:defRPr>
            </a:lvl1pPr>
            <a:lvl2pPr>
              <a:lnSpc>
                <a:spcPct val="80000"/>
              </a:lnSpc>
              <a:defRPr sz="1600" b="1" i="0">
                <a:latin typeface="Cairo" pitchFamily="2" charset="-78"/>
                <a:cs typeface="Cairo" pitchFamily="2" charset="-78"/>
              </a:defRPr>
            </a:lvl2pPr>
            <a:lvl3pPr>
              <a:lnSpc>
                <a:spcPct val="80000"/>
              </a:lnSpc>
              <a:defRPr sz="1600" b="1" i="0">
                <a:latin typeface="Cairo" pitchFamily="2" charset="-78"/>
                <a:cs typeface="Cairo" pitchFamily="2" charset="-78"/>
              </a:defRPr>
            </a:lvl3pPr>
            <a:lvl4pPr>
              <a:lnSpc>
                <a:spcPct val="80000"/>
              </a:lnSpc>
              <a:defRPr sz="1600" b="1" i="0">
                <a:latin typeface="Cairo" pitchFamily="2" charset="-78"/>
                <a:cs typeface="Cairo" pitchFamily="2" charset="-78"/>
              </a:defRPr>
            </a:lvl4pPr>
            <a:lvl5pPr>
              <a:lnSpc>
                <a:spcPct val="80000"/>
              </a:lnSpc>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4" name="Text Placeholder 18">
            <a:extLst>
              <a:ext uri="{FF2B5EF4-FFF2-40B4-BE49-F238E27FC236}">
                <a16:creationId xmlns:a16="http://schemas.microsoft.com/office/drawing/2014/main" id="{8C1E7BB3-3FCF-07DE-6C70-A138B0B8A2AD}"/>
              </a:ext>
            </a:extLst>
          </p:cNvPr>
          <p:cNvSpPr>
            <a:spLocks noGrp="1"/>
          </p:cNvSpPr>
          <p:nvPr>
            <p:ph type="body" sz="quarter" idx="27" hasCustomPrompt="1"/>
          </p:nvPr>
        </p:nvSpPr>
        <p:spPr>
          <a:xfrm>
            <a:off x="7458619" y="2783909"/>
            <a:ext cx="2447183" cy="532842"/>
          </a:xfrm>
        </p:spPr>
        <p:txBody>
          <a:bodyPr lIns="0" rIns="0">
            <a:noAutofit/>
          </a:bodyPr>
          <a:lstStyle>
            <a:lvl1pPr algn="r" rtl="1">
              <a:lnSpc>
                <a:spcPct val="90000"/>
              </a:lnSpc>
              <a:defRPr sz="1600" b="1" i="0">
                <a:latin typeface="29LT Bukra Alt" panose="020B0903020204020204"/>
                <a:cs typeface="29LT Bukra Alt" panose="020B0903020204020204"/>
              </a:defRPr>
            </a:lvl1pPr>
            <a:lvl2pPr>
              <a:lnSpc>
                <a:spcPct val="80000"/>
              </a:lnSpc>
              <a:defRPr sz="1600" b="1" i="0">
                <a:latin typeface="Cairo" pitchFamily="2" charset="-78"/>
                <a:cs typeface="Cairo" pitchFamily="2" charset="-78"/>
              </a:defRPr>
            </a:lvl2pPr>
            <a:lvl3pPr>
              <a:lnSpc>
                <a:spcPct val="80000"/>
              </a:lnSpc>
              <a:defRPr sz="1600" b="1" i="0">
                <a:latin typeface="Cairo" pitchFamily="2" charset="-78"/>
                <a:cs typeface="Cairo" pitchFamily="2" charset="-78"/>
              </a:defRPr>
            </a:lvl3pPr>
            <a:lvl4pPr>
              <a:lnSpc>
                <a:spcPct val="80000"/>
              </a:lnSpc>
              <a:defRPr sz="1600" b="1" i="0">
                <a:latin typeface="Cairo" pitchFamily="2" charset="-78"/>
                <a:cs typeface="Cairo" pitchFamily="2" charset="-78"/>
              </a:defRPr>
            </a:lvl4pPr>
            <a:lvl5pPr>
              <a:lnSpc>
                <a:spcPct val="80000"/>
              </a:lnSpc>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itle 5">
            <a:extLst>
              <a:ext uri="{FF2B5EF4-FFF2-40B4-BE49-F238E27FC236}">
                <a16:creationId xmlns:a16="http://schemas.microsoft.com/office/drawing/2014/main" id="{FACB1C78-984E-0F03-5C31-80877BB8ACD0}"/>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2709528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
        <p:nvSpPr>
          <p:cNvPr id="26" name="Text Placeholder 9">
            <a:extLst>
              <a:ext uri="{FF2B5EF4-FFF2-40B4-BE49-F238E27FC236}">
                <a16:creationId xmlns:a16="http://schemas.microsoft.com/office/drawing/2014/main" id="{C0742A75-CA9C-C4A1-3A17-50DA07B529A4}"/>
              </a:ext>
            </a:extLst>
          </p:cNvPr>
          <p:cNvSpPr>
            <a:spLocks noGrp="1"/>
          </p:cNvSpPr>
          <p:nvPr>
            <p:ph type="body" sz="quarter" idx="38" hasCustomPrompt="1"/>
          </p:nvPr>
        </p:nvSpPr>
        <p:spPr>
          <a:xfrm>
            <a:off x="1482872" y="3960978"/>
            <a:ext cx="1871626" cy="396620"/>
          </a:xfrm>
        </p:spPr>
        <p:txBody>
          <a:bodyPr wrap="square" lIns="0" rIns="0" anchor="ctr">
            <a:noAutofit/>
          </a:bodyPr>
          <a:lstStyle>
            <a:lvl1pPr algn="r" rtl="1">
              <a:defRPr sz="1600" b="1" i="0">
                <a:solidFill>
                  <a:schemeClr val="tx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الرابع</a:t>
            </a:r>
            <a:endParaRPr lang="en-US" sz="1600" b="1" dirty="0">
              <a:latin typeface="Cairo" pitchFamily="2" charset="-78"/>
              <a:cs typeface="Cairo" pitchFamily="2" charset="-78"/>
            </a:endParaRPr>
          </a:p>
        </p:txBody>
      </p:sp>
      <p:sp>
        <p:nvSpPr>
          <p:cNvPr id="27" name="Text Placeholder 30">
            <a:extLst>
              <a:ext uri="{FF2B5EF4-FFF2-40B4-BE49-F238E27FC236}">
                <a16:creationId xmlns:a16="http://schemas.microsoft.com/office/drawing/2014/main" id="{50171A12-01DD-4078-56E7-E1EA3D7EDB19}"/>
              </a:ext>
            </a:extLst>
          </p:cNvPr>
          <p:cNvSpPr>
            <a:spLocks noGrp="1"/>
          </p:cNvSpPr>
          <p:nvPr>
            <p:ph type="body" sz="quarter" idx="39" hasCustomPrompt="1"/>
          </p:nvPr>
        </p:nvSpPr>
        <p:spPr>
          <a:xfrm>
            <a:off x="1482872" y="4321642"/>
            <a:ext cx="1871626" cy="500330"/>
          </a:xfrm>
        </p:spPr>
        <p:txBody>
          <a:bodyPr wrap="square" lIns="0" rIns="0">
            <a:noAutofit/>
          </a:bodyPr>
          <a:lstStyle>
            <a:lvl1pPr marL="0" algn="r" defTabSz="914330" rtl="1" eaLnBrk="1" latinLnBrk="0" hangingPunct="1">
              <a:lnSpc>
                <a:spcPct val="130000"/>
              </a:lnSpc>
              <a:spcBef>
                <a:spcPts val="600"/>
              </a:spcBef>
              <a:defRPr lang="en-US" sz="1050" b="0" i="0" kern="1200" dirty="0" smtClean="0">
                <a:solidFill>
                  <a:schemeClr val="tx1"/>
                </a:solidFill>
                <a:latin typeface="29LT Bukra Bold" pitchFamily="34" charset="-78"/>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8" name="Text Placeholder 9">
            <a:extLst>
              <a:ext uri="{FF2B5EF4-FFF2-40B4-BE49-F238E27FC236}">
                <a16:creationId xmlns:a16="http://schemas.microsoft.com/office/drawing/2014/main" id="{ADA5CE99-30E4-65A6-FD61-D711AA25D84E}"/>
              </a:ext>
            </a:extLst>
          </p:cNvPr>
          <p:cNvSpPr>
            <a:spLocks noGrp="1"/>
          </p:cNvSpPr>
          <p:nvPr>
            <p:ph type="body" sz="quarter" idx="40" hasCustomPrompt="1"/>
          </p:nvPr>
        </p:nvSpPr>
        <p:spPr>
          <a:xfrm>
            <a:off x="3846245" y="3733741"/>
            <a:ext cx="1871626" cy="396620"/>
          </a:xfrm>
        </p:spPr>
        <p:txBody>
          <a:bodyPr wrap="square" lIns="0" rIns="0" anchor="ctr">
            <a:noAutofit/>
          </a:bodyPr>
          <a:lstStyle>
            <a:lvl1pPr algn="r" rtl="1">
              <a:defRPr sz="1600" b="1" i="0">
                <a:solidFill>
                  <a:schemeClr val="tx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29" name="Text Placeholder 30">
            <a:extLst>
              <a:ext uri="{FF2B5EF4-FFF2-40B4-BE49-F238E27FC236}">
                <a16:creationId xmlns:a16="http://schemas.microsoft.com/office/drawing/2014/main" id="{01DB9F3A-A6B0-E125-371E-61B8D677872B}"/>
              </a:ext>
            </a:extLst>
          </p:cNvPr>
          <p:cNvSpPr>
            <a:spLocks noGrp="1"/>
          </p:cNvSpPr>
          <p:nvPr>
            <p:ph type="body" sz="quarter" idx="41" hasCustomPrompt="1"/>
          </p:nvPr>
        </p:nvSpPr>
        <p:spPr>
          <a:xfrm>
            <a:off x="3846245" y="4094405"/>
            <a:ext cx="1871626" cy="500330"/>
          </a:xfrm>
        </p:spPr>
        <p:txBody>
          <a:bodyPr wrap="square" lIns="0" rIns="0">
            <a:noAutofit/>
          </a:bodyPr>
          <a:lstStyle>
            <a:lvl1pPr marL="0" algn="r" defTabSz="914330" rtl="1" eaLnBrk="1" latinLnBrk="0" hangingPunct="1">
              <a:lnSpc>
                <a:spcPct val="130000"/>
              </a:lnSpc>
              <a:spcBef>
                <a:spcPts val="600"/>
              </a:spcBef>
              <a:defRPr lang="en-US" sz="1050" b="0" i="0" kern="1200" dirty="0" smtClean="0">
                <a:solidFill>
                  <a:schemeClr val="tx1"/>
                </a:solidFill>
                <a:latin typeface="29LT Bukra Bold" pitchFamily="34" charset="-78"/>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0" name="Text Placeholder 9">
            <a:extLst>
              <a:ext uri="{FF2B5EF4-FFF2-40B4-BE49-F238E27FC236}">
                <a16:creationId xmlns:a16="http://schemas.microsoft.com/office/drawing/2014/main" id="{EA49107D-C8D8-AF8D-E2CD-A66C8FF66FBD}"/>
              </a:ext>
            </a:extLst>
          </p:cNvPr>
          <p:cNvSpPr>
            <a:spLocks noGrp="1"/>
          </p:cNvSpPr>
          <p:nvPr>
            <p:ph type="body" sz="quarter" idx="42" hasCustomPrompt="1"/>
          </p:nvPr>
        </p:nvSpPr>
        <p:spPr>
          <a:xfrm>
            <a:off x="6026737" y="3415513"/>
            <a:ext cx="1871626" cy="396620"/>
          </a:xfrm>
        </p:spPr>
        <p:txBody>
          <a:bodyPr wrap="square" lIns="0" rIns="0" anchor="ctr">
            <a:noAutofit/>
          </a:bodyPr>
          <a:lstStyle>
            <a:lvl1pPr algn="r" rtl="1">
              <a:defRPr sz="1600" b="1" i="0">
                <a:solidFill>
                  <a:schemeClr val="tx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الثاني</a:t>
            </a:r>
            <a:endParaRPr lang="en-US" sz="1600" b="1" dirty="0">
              <a:latin typeface="Cairo" pitchFamily="2" charset="-78"/>
              <a:cs typeface="Cairo" pitchFamily="2" charset="-78"/>
            </a:endParaRPr>
          </a:p>
        </p:txBody>
      </p:sp>
      <p:sp>
        <p:nvSpPr>
          <p:cNvPr id="31" name="Text Placeholder 30">
            <a:extLst>
              <a:ext uri="{FF2B5EF4-FFF2-40B4-BE49-F238E27FC236}">
                <a16:creationId xmlns:a16="http://schemas.microsoft.com/office/drawing/2014/main" id="{ACA0C53F-EEEA-3C83-1AC3-6BF034B0A453}"/>
              </a:ext>
            </a:extLst>
          </p:cNvPr>
          <p:cNvSpPr>
            <a:spLocks noGrp="1"/>
          </p:cNvSpPr>
          <p:nvPr>
            <p:ph type="body" sz="quarter" idx="43" hasCustomPrompt="1"/>
          </p:nvPr>
        </p:nvSpPr>
        <p:spPr>
          <a:xfrm>
            <a:off x="6026737" y="3776177"/>
            <a:ext cx="1871626" cy="500330"/>
          </a:xfrm>
        </p:spPr>
        <p:txBody>
          <a:bodyPr wrap="square" lIns="0" rIns="0">
            <a:noAutofit/>
          </a:bodyPr>
          <a:lstStyle>
            <a:lvl1pPr marL="0" algn="r" defTabSz="914330" rtl="1" eaLnBrk="1" latinLnBrk="0" hangingPunct="1">
              <a:lnSpc>
                <a:spcPct val="130000"/>
              </a:lnSpc>
              <a:spcBef>
                <a:spcPts val="600"/>
              </a:spcBef>
              <a:defRPr lang="en-US" sz="1050" b="0" i="0" kern="1200" dirty="0" smtClean="0">
                <a:solidFill>
                  <a:schemeClr val="tx1"/>
                </a:solidFill>
                <a:latin typeface="29LT Bukra Bold" pitchFamily="34" charset="-78"/>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2" name="Text Placeholder 9">
            <a:extLst>
              <a:ext uri="{FF2B5EF4-FFF2-40B4-BE49-F238E27FC236}">
                <a16:creationId xmlns:a16="http://schemas.microsoft.com/office/drawing/2014/main" id="{3F32115C-DB89-CD70-FD64-EA81818C6E8E}"/>
              </a:ext>
            </a:extLst>
          </p:cNvPr>
          <p:cNvSpPr>
            <a:spLocks noGrp="1"/>
          </p:cNvSpPr>
          <p:nvPr>
            <p:ph type="body" sz="quarter" idx="44" hasCustomPrompt="1"/>
          </p:nvPr>
        </p:nvSpPr>
        <p:spPr>
          <a:xfrm>
            <a:off x="8319771" y="3124470"/>
            <a:ext cx="1871626" cy="396620"/>
          </a:xfrm>
        </p:spPr>
        <p:txBody>
          <a:bodyPr wrap="square" lIns="0" rIns="0" anchor="ctr">
            <a:noAutofit/>
          </a:bodyPr>
          <a:lstStyle>
            <a:lvl1pPr algn="r" rtl="1">
              <a:defRPr sz="1600" b="1" i="0">
                <a:solidFill>
                  <a:schemeClr val="tx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الأول</a:t>
            </a:r>
            <a:endParaRPr lang="en-US" sz="1600" b="1" dirty="0">
              <a:latin typeface="Cairo" pitchFamily="2" charset="-78"/>
              <a:cs typeface="Cairo" pitchFamily="2" charset="-78"/>
            </a:endParaRPr>
          </a:p>
        </p:txBody>
      </p:sp>
      <p:sp>
        <p:nvSpPr>
          <p:cNvPr id="33" name="Text Placeholder 30">
            <a:extLst>
              <a:ext uri="{FF2B5EF4-FFF2-40B4-BE49-F238E27FC236}">
                <a16:creationId xmlns:a16="http://schemas.microsoft.com/office/drawing/2014/main" id="{7502D4CD-8DA5-05DA-2768-585C6A5CF318}"/>
              </a:ext>
            </a:extLst>
          </p:cNvPr>
          <p:cNvSpPr>
            <a:spLocks noGrp="1"/>
          </p:cNvSpPr>
          <p:nvPr>
            <p:ph type="body" sz="quarter" idx="45" hasCustomPrompt="1"/>
          </p:nvPr>
        </p:nvSpPr>
        <p:spPr>
          <a:xfrm>
            <a:off x="8319771" y="3485134"/>
            <a:ext cx="1871626" cy="500330"/>
          </a:xfrm>
        </p:spPr>
        <p:txBody>
          <a:bodyPr wrap="square" lIns="0" rIns="0">
            <a:noAutofit/>
          </a:bodyPr>
          <a:lstStyle>
            <a:lvl1pPr marL="0" algn="r" defTabSz="914330" rtl="1" eaLnBrk="1" latinLnBrk="0" hangingPunct="1">
              <a:lnSpc>
                <a:spcPct val="130000"/>
              </a:lnSpc>
              <a:spcBef>
                <a:spcPts val="600"/>
              </a:spcBef>
              <a:defRPr lang="en-US" sz="1050" b="0" i="0" kern="1200" dirty="0" smtClean="0">
                <a:solidFill>
                  <a:schemeClr val="tx1"/>
                </a:solidFill>
                <a:latin typeface="29LT Bukra Bold" pitchFamily="34" charset="-78"/>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 name="Title 5">
            <a:extLst>
              <a:ext uri="{FF2B5EF4-FFF2-40B4-BE49-F238E27FC236}">
                <a16:creationId xmlns:a16="http://schemas.microsoft.com/office/drawing/2014/main" id="{499E2210-5CF1-B48A-E086-DC557DE2B92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90745710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5291717-56D9-4FFF-13E1-ED31F353D6C1}"/>
              </a:ext>
            </a:extLst>
          </p:cNvPr>
          <p:cNvSpPr>
            <a:spLocks noGrp="1"/>
          </p:cNvSpPr>
          <p:nvPr>
            <p:ph type="body" sz="quarter" idx="26" hasCustomPrompt="1"/>
          </p:nvPr>
        </p:nvSpPr>
        <p:spPr>
          <a:xfrm>
            <a:off x="1349069" y="3766346"/>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2" name="Text Placeholder 30">
            <a:extLst>
              <a:ext uri="{FF2B5EF4-FFF2-40B4-BE49-F238E27FC236}">
                <a16:creationId xmlns:a16="http://schemas.microsoft.com/office/drawing/2014/main" id="{FF52D3BF-7B45-3425-08CB-38D43178B7A3}"/>
              </a:ext>
            </a:extLst>
          </p:cNvPr>
          <p:cNvSpPr>
            <a:spLocks noGrp="1"/>
          </p:cNvSpPr>
          <p:nvPr>
            <p:ph type="body" sz="quarter" idx="27" hasCustomPrompt="1"/>
          </p:nvPr>
        </p:nvSpPr>
        <p:spPr>
          <a:xfrm>
            <a:off x="1349069" y="4100468"/>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5" name="Text Placeholder 9">
            <a:extLst>
              <a:ext uri="{FF2B5EF4-FFF2-40B4-BE49-F238E27FC236}">
                <a16:creationId xmlns:a16="http://schemas.microsoft.com/office/drawing/2014/main" id="{F6F192CC-2ABD-2F2C-5F01-7E313BB855C0}"/>
              </a:ext>
            </a:extLst>
          </p:cNvPr>
          <p:cNvSpPr>
            <a:spLocks noGrp="1"/>
          </p:cNvSpPr>
          <p:nvPr>
            <p:ph type="body" sz="quarter" idx="28" hasCustomPrompt="1"/>
          </p:nvPr>
        </p:nvSpPr>
        <p:spPr>
          <a:xfrm>
            <a:off x="4183642" y="3766346"/>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8C2AA27C-7F8C-B1E4-047C-6854B8B5F789}"/>
              </a:ext>
            </a:extLst>
          </p:cNvPr>
          <p:cNvSpPr>
            <a:spLocks noGrp="1"/>
          </p:cNvSpPr>
          <p:nvPr>
            <p:ph type="body" sz="quarter" idx="29" hasCustomPrompt="1"/>
          </p:nvPr>
        </p:nvSpPr>
        <p:spPr>
          <a:xfrm>
            <a:off x="4183642" y="4100468"/>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3" name="Text Placeholder 9">
            <a:extLst>
              <a:ext uri="{FF2B5EF4-FFF2-40B4-BE49-F238E27FC236}">
                <a16:creationId xmlns:a16="http://schemas.microsoft.com/office/drawing/2014/main" id="{6D75D2C6-56AA-5CFF-EC99-B05D7311250D}"/>
              </a:ext>
            </a:extLst>
          </p:cNvPr>
          <p:cNvSpPr>
            <a:spLocks noGrp="1"/>
          </p:cNvSpPr>
          <p:nvPr>
            <p:ph type="body" sz="quarter" idx="30" hasCustomPrompt="1"/>
          </p:nvPr>
        </p:nvSpPr>
        <p:spPr>
          <a:xfrm>
            <a:off x="7018215" y="3766346"/>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4" name="Text Placeholder 30">
            <a:extLst>
              <a:ext uri="{FF2B5EF4-FFF2-40B4-BE49-F238E27FC236}">
                <a16:creationId xmlns:a16="http://schemas.microsoft.com/office/drawing/2014/main" id="{2378761A-C27E-0E10-956E-4B90FB249C85}"/>
              </a:ext>
            </a:extLst>
          </p:cNvPr>
          <p:cNvSpPr>
            <a:spLocks noGrp="1"/>
          </p:cNvSpPr>
          <p:nvPr>
            <p:ph type="body" sz="quarter" idx="31" hasCustomPrompt="1"/>
          </p:nvPr>
        </p:nvSpPr>
        <p:spPr>
          <a:xfrm>
            <a:off x="7018215" y="4100468"/>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5" name="Text Placeholder 9">
            <a:extLst>
              <a:ext uri="{FF2B5EF4-FFF2-40B4-BE49-F238E27FC236}">
                <a16:creationId xmlns:a16="http://schemas.microsoft.com/office/drawing/2014/main" id="{5890B0EB-AA28-D9AE-0A9A-704924B6A610}"/>
              </a:ext>
            </a:extLst>
          </p:cNvPr>
          <p:cNvSpPr>
            <a:spLocks noGrp="1"/>
          </p:cNvSpPr>
          <p:nvPr>
            <p:ph type="body" sz="quarter" idx="32" hasCustomPrompt="1"/>
          </p:nvPr>
        </p:nvSpPr>
        <p:spPr>
          <a:xfrm>
            <a:off x="9852788" y="3766346"/>
            <a:ext cx="1912357" cy="298264"/>
          </a:xfrm>
        </p:spPr>
        <p:txBody>
          <a:bodyPr lIns="0" rIns="0" anchor="ctr">
            <a:noAutofit/>
          </a:bodyPr>
          <a:lstStyle>
            <a:lvl1pPr algn="r" rtl="1">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6" name="Text Placeholder 30">
            <a:extLst>
              <a:ext uri="{FF2B5EF4-FFF2-40B4-BE49-F238E27FC236}">
                <a16:creationId xmlns:a16="http://schemas.microsoft.com/office/drawing/2014/main" id="{1519DD78-CD99-D068-A843-F32E8E35885E}"/>
              </a:ext>
            </a:extLst>
          </p:cNvPr>
          <p:cNvSpPr>
            <a:spLocks noGrp="1"/>
          </p:cNvSpPr>
          <p:nvPr>
            <p:ph type="body" sz="quarter" idx="33" hasCustomPrompt="1"/>
          </p:nvPr>
        </p:nvSpPr>
        <p:spPr>
          <a:xfrm>
            <a:off x="9852788" y="4100468"/>
            <a:ext cx="1912357" cy="828676"/>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F941928B-E42D-3EAF-B878-0B271FD5BCD9}"/>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7942648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6" name="Text Placeholder 18">
            <a:extLst>
              <a:ext uri="{FF2B5EF4-FFF2-40B4-BE49-F238E27FC236}">
                <a16:creationId xmlns:a16="http://schemas.microsoft.com/office/drawing/2014/main" id="{382A536E-E4C7-43C5-8BAB-386B89260303}"/>
              </a:ext>
            </a:extLst>
          </p:cNvPr>
          <p:cNvSpPr>
            <a:spLocks noGrp="1"/>
          </p:cNvSpPr>
          <p:nvPr>
            <p:ph type="body" sz="quarter" idx="28" hasCustomPrompt="1"/>
          </p:nvPr>
        </p:nvSpPr>
        <p:spPr>
          <a:xfrm>
            <a:off x="1925060" y="3401290"/>
            <a:ext cx="1755775" cy="284163"/>
          </a:xfrm>
        </p:spPr>
        <p:txBody>
          <a:bodyPr lIns="0" rIns="0" anchor="ctr">
            <a:noAutofit/>
          </a:bodyPr>
          <a:lstStyle>
            <a:lvl1pPr algn="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هنـــا</a:t>
            </a:r>
            <a:endParaRPr lang="en-US" sz="1400" b="1" dirty="0">
              <a:latin typeface="Cairo" pitchFamily="2" charset="-78"/>
              <a:cs typeface="Cairo" pitchFamily="2" charset="-78"/>
            </a:endParaRPr>
          </a:p>
        </p:txBody>
      </p:sp>
      <p:sp>
        <p:nvSpPr>
          <p:cNvPr id="27" name="Text Placeholder 30">
            <a:extLst>
              <a:ext uri="{FF2B5EF4-FFF2-40B4-BE49-F238E27FC236}">
                <a16:creationId xmlns:a16="http://schemas.microsoft.com/office/drawing/2014/main" id="{E3BFF147-D371-77AA-DA38-EBEC68086732}"/>
              </a:ext>
            </a:extLst>
          </p:cNvPr>
          <p:cNvSpPr>
            <a:spLocks noGrp="1"/>
          </p:cNvSpPr>
          <p:nvPr>
            <p:ph type="body" sz="quarter" idx="29" hasCustomPrompt="1"/>
          </p:nvPr>
        </p:nvSpPr>
        <p:spPr>
          <a:xfrm>
            <a:off x="1413164" y="3674455"/>
            <a:ext cx="2267671" cy="52802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0" name="Text Placeholder 18">
            <a:extLst>
              <a:ext uri="{FF2B5EF4-FFF2-40B4-BE49-F238E27FC236}">
                <a16:creationId xmlns:a16="http://schemas.microsoft.com/office/drawing/2014/main" id="{A63A8F6A-6D44-15B3-4501-704755B9B338}"/>
              </a:ext>
            </a:extLst>
          </p:cNvPr>
          <p:cNvSpPr>
            <a:spLocks noGrp="1"/>
          </p:cNvSpPr>
          <p:nvPr>
            <p:ph type="body" sz="quarter" idx="30" hasCustomPrompt="1"/>
          </p:nvPr>
        </p:nvSpPr>
        <p:spPr>
          <a:xfrm>
            <a:off x="4986914" y="3401290"/>
            <a:ext cx="1755775" cy="284163"/>
          </a:xfrm>
        </p:spPr>
        <p:txBody>
          <a:bodyPr lIns="0" rIns="0" anchor="ctr">
            <a:noAutofit/>
          </a:bodyPr>
          <a:lstStyle>
            <a:lvl1pPr algn="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هنـــا</a:t>
            </a:r>
            <a:endParaRPr lang="en-US" sz="1400" b="1" dirty="0">
              <a:latin typeface="Cairo" pitchFamily="2" charset="-78"/>
              <a:cs typeface="Cairo" pitchFamily="2" charset="-78"/>
            </a:endParaRPr>
          </a:p>
        </p:txBody>
      </p:sp>
      <p:sp>
        <p:nvSpPr>
          <p:cNvPr id="31" name="Text Placeholder 30">
            <a:extLst>
              <a:ext uri="{FF2B5EF4-FFF2-40B4-BE49-F238E27FC236}">
                <a16:creationId xmlns:a16="http://schemas.microsoft.com/office/drawing/2014/main" id="{9DD6B939-F7C0-BCC9-8D71-FFC82B686BA5}"/>
              </a:ext>
            </a:extLst>
          </p:cNvPr>
          <p:cNvSpPr>
            <a:spLocks noGrp="1"/>
          </p:cNvSpPr>
          <p:nvPr>
            <p:ph type="body" sz="quarter" idx="31" hasCustomPrompt="1"/>
          </p:nvPr>
        </p:nvSpPr>
        <p:spPr>
          <a:xfrm>
            <a:off x="4475018" y="3674455"/>
            <a:ext cx="2267671" cy="52802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4" name="Text Placeholder 18">
            <a:extLst>
              <a:ext uri="{FF2B5EF4-FFF2-40B4-BE49-F238E27FC236}">
                <a16:creationId xmlns:a16="http://schemas.microsoft.com/office/drawing/2014/main" id="{5A85C7FD-703E-FE32-B6C9-75076DE98B4D}"/>
              </a:ext>
            </a:extLst>
          </p:cNvPr>
          <p:cNvSpPr>
            <a:spLocks noGrp="1"/>
          </p:cNvSpPr>
          <p:nvPr>
            <p:ph type="body" sz="quarter" idx="32" hasCustomPrompt="1"/>
          </p:nvPr>
        </p:nvSpPr>
        <p:spPr>
          <a:xfrm>
            <a:off x="8408988" y="3401290"/>
            <a:ext cx="1755775" cy="284163"/>
          </a:xfrm>
        </p:spPr>
        <p:txBody>
          <a:bodyPr lIns="0" rIns="0" anchor="ctr">
            <a:noAutofit/>
          </a:bodyPr>
          <a:lstStyle>
            <a:lvl1pPr algn="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هنـــا</a:t>
            </a:r>
            <a:endParaRPr lang="en-US" sz="1400" b="1" dirty="0">
              <a:latin typeface="Cairo" pitchFamily="2" charset="-78"/>
              <a:cs typeface="Cairo" pitchFamily="2" charset="-78"/>
            </a:endParaRPr>
          </a:p>
        </p:txBody>
      </p:sp>
      <p:sp>
        <p:nvSpPr>
          <p:cNvPr id="35" name="Text Placeholder 30">
            <a:extLst>
              <a:ext uri="{FF2B5EF4-FFF2-40B4-BE49-F238E27FC236}">
                <a16:creationId xmlns:a16="http://schemas.microsoft.com/office/drawing/2014/main" id="{C680E88E-B452-2299-DA75-624AF17CA2F9}"/>
              </a:ext>
            </a:extLst>
          </p:cNvPr>
          <p:cNvSpPr>
            <a:spLocks noGrp="1"/>
          </p:cNvSpPr>
          <p:nvPr>
            <p:ph type="body" sz="quarter" idx="33" hasCustomPrompt="1"/>
          </p:nvPr>
        </p:nvSpPr>
        <p:spPr>
          <a:xfrm>
            <a:off x="7897092" y="3674455"/>
            <a:ext cx="2267671" cy="52802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2" name="Text Placeholder 18">
            <a:extLst>
              <a:ext uri="{FF2B5EF4-FFF2-40B4-BE49-F238E27FC236}">
                <a16:creationId xmlns:a16="http://schemas.microsoft.com/office/drawing/2014/main" id="{1A10AA26-FCD6-032B-1693-F2CED34E756D}"/>
              </a:ext>
            </a:extLst>
          </p:cNvPr>
          <p:cNvSpPr>
            <a:spLocks noGrp="1"/>
          </p:cNvSpPr>
          <p:nvPr>
            <p:ph type="body" sz="quarter" idx="34" hasCustomPrompt="1"/>
          </p:nvPr>
        </p:nvSpPr>
        <p:spPr>
          <a:xfrm>
            <a:off x="1925060" y="5257799"/>
            <a:ext cx="1755775" cy="284163"/>
          </a:xfrm>
        </p:spPr>
        <p:txBody>
          <a:bodyPr lIns="0" rIns="0" anchor="ctr">
            <a:noAutofit/>
          </a:bodyPr>
          <a:lstStyle>
            <a:lvl1pPr algn="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هنـــا</a:t>
            </a:r>
            <a:endParaRPr lang="en-US" sz="1400" b="1" dirty="0">
              <a:latin typeface="Cairo" pitchFamily="2" charset="-78"/>
              <a:cs typeface="Cairo" pitchFamily="2" charset="-78"/>
            </a:endParaRPr>
          </a:p>
        </p:txBody>
      </p:sp>
      <p:sp>
        <p:nvSpPr>
          <p:cNvPr id="43" name="Text Placeholder 30">
            <a:extLst>
              <a:ext uri="{FF2B5EF4-FFF2-40B4-BE49-F238E27FC236}">
                <a16:creationId xmlns:a16="http://schemas.microsoft.com/office/drawing/2014/main" id="{E32B6852-5BC6-BE2B-4B71-13CEEEEC6F9C}"/>
              </a:ext>
            </a:extLst>
          </p:cNvPr>
          <p:cNvSpPr>
            <a:spLocks noGrp="1"/>
          </p:cNvSpPr>
          <p:nvPr>
            <p:ph type="body" sz="quarter" idx="35" hasCustomPrompt="1"/>
          </p:nvPr>
        </p:nvSpPr>
        <p:spPr>
          <a:xfrm>
            <a:off x="1413164" y="5530964"/>
            <a:ext cx="2267671" cy="52802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4" name="Text Placeholder 18">
            <a:extLst>
              <a:ext uri="{FF2B5EF4-FFF2-40B4-BE49-F238E27FC236}">
                <a16:creationId xmlns:a16="http://schemas.microsoft.com/office/drawing/2014/main" id="{4BB4D030-1791-8D99-44A9-FBDCBF1B8BE9}"/>
              </a:ext>
            </a:extLst>
          </p:cNvPr>
          <p:cNvSpPr>
            <a:spLocks noGrp="1"/>
          </p:cNvSpPr>
          <p:nvPr>
            <p:ph type="body" sz="quarter" idx="36" hasCustomPrompt="1"/>
          </p:nvPr>
        </p:nvSpPr>
        <p:spPr>
          <a:xfrm>
            <a:off x="4986914" y="5257799"/>
            <a:ext cx="1755775" cy="284163"/>
          </a:xfrm>
        </p:spPr>
        <p:txBody>
          <a:bodyPr lIns="0" rIns="0" anchor="ctr">
            <a:noAutofit/>
          </a:bodyPr>
          <a:lstStyle>
            <a:lvl1pPr algn="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هنـــا</a:t>
            </a:r>
            <a:endParaRPr lang="en-US" sz="1400" b="1" dirty="0">
              <a:latin typeface="Cairo" pitchFamily="2" charset="-78"/>
              <a:cs typeface="Cairo" pitchFamily="2" charset="-78"/>
            </a:endParaRPr>
          </a:p>
        </p:txBody>
      </p:sp>
      <p:sp>
        <p:nvSpPr>
          <p:cNvPr id="45" name="Text Placeholder 30">
            <a:extLst>
              <a:ext uri="{FF2B5EF4-FFF2-40B4-BE49-F238E27FC236}">
                <a16:creationId xmlns:a16="http://schemas.microsoft.com/office/drawing/2014/main" id="{6993E55E-6603-83AF-75E2-08958F35330F}"/>
              </a:ext>
            </a:extLst>
          </p:cNvPr>
          <p:cNvSpPr>
            <a:spLocks noGrp="1"/>
          </p:cNvSpPr>
          <p:nvPr>
            <p:ph type="body" sz="quarter" idx="37" hasCustomPrompt="1"/>
          </p:nvPr>
        </p:nvSpPr>
        <p:spPr>
          <a:xfrm>
            <a:off x="4475018" y="5530964"/>
            <a:ext cx="2267671" cy="52802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6" name="Text Placeholder 18">
            <a:extLst>
              <a:ext uri="{FF2B5EF4-FFF2-40B4-BE49-F238E27FC236}">
                <a16:creationId xmlns:a16="http://schemas.microsoft.com/office/drawing/2014/main" id="{BE108427-A64E-653E-0C5B-1848B85945B9}"/>
              </a:ext>
            </a:extLst>
          </p:cNvPr>
          <p:cNvSpPr>
            <a:spLocks noGrp="1"/>
          </p:cNvSpPr>
          <p:nvPr>
            <p:ph type="body" sz="quarter" idx="38" hasCustomPrompt="1"/>
          </p:nvPr>
        </p:nvSpPr>
        <p:spPr>
          <a:xfrm>
            <a:off x="8408988" y="5257799"/>
            <a:ext cx="1755775" cy="284163"/>
          </a:xfrm>
        </p:spPr>
        <p:txBody>
          <a:bodyPr lIns="0" rIns="0" anchor="ctr">
            <a:noAutofit/>
          </a:bodyPr>
          <a:lstStyle>
            <a:lvl1pPr algn="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هنـــا</a:t>
            </a:r>
            <a:endParaRPr lang="en-US" sz="1400" b="1" dirty="0">
              <a:latin typeface="Cairo" pitchFamily="2" charset="-78"/>
              <a:cs typeface="Cairo" pitchFamily="2" charset="-78"/>
            </a:endParaRPr>
          </a:p>
        </p:txBody>
      </p:sp>
      <p:sp>
        <p:nvSpPr>
          <p:cNvPr id="47" name="Text Placeholder 30">
            <a:extLst>
              <a:ext uri="{FF2B5EF4-FFF2-40B4-BE49-F238E27FC236}">
                <a16:creationId xmlns:a16="http://schemas.microsoft.com/office/drawing/2014/main" id="{2672B8F8-CAB3-0242-1649-071AD20E8875}"/>
              </a:ext>
            </a:extLst>
          </p:cNvPr>
          <p:cNvSpPr>
            <a:spLocks noGrp="1"/>
          </p:cNvSpPr>
          <p:nvPr>
            <p:ph type="body" sz="quarter" idx="39" hasCustomPrompt="1"/>
          </p:nvPr>
        </p:nvSpPr>
        <p:spPr>
          <a:xfrm>
            <a:off x="7897092" y="5530964"/>
            <a:ext cx="2267671" cy="52802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B6343AA4-F098-58B0-E3B8-80709C54EF53}"/>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9771502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847A49B1-2188-88BF-2227-3E0C905F4AE7}"/>
              </a:ext>
            </a:extLst>
          </p:cNvPr>
          <p:cNvSpPr>
            <a:spLocks noGrp="1"/>
          </p:cNvSpPr>
          <p:nvPr>
            <p:ph type="body" sz="quarter" idx="17" hasCustomPrompt="1"/>
          </p:nvPr>
        </p:nvSpPr>
        <p:spPr>
          <a:xfrm>
            <a:off x="9766482" y="2234404"/>
            <a:ext cx="1998663" cy="365125"/>
          </a:xfrm>
        </p:spPr>
        <p:txBody>
          <a:bodyPr lIns="0" r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ext Placeholder 9">
            <a:extLst>
              <a:ext uri="{FF2B5EF4-FFF2-40B4-BE49-F238E27FC236}">
                <a16:creationId xmlns:a16="http://schemas.microsoft.com/office/drawing/2014/main" id="{07365B40-AEE5-9EC2-0B17-AC002F45D390}"/>
              </a:ext>
            </a:extLst>
          </p:cNvPr>
          <p:cNvSpPr>
            <a:spLocks noGrp="1"/>
          </p:cNvSpPr>
          <p:nvPr>
            <p:ph type="body" sz="quarter" idx="20" hasCustomPrompt="1"/>
          </p:nvPr>
        </p:nvSpPr>
        <p:spPr>
          <a:xfrm>
            <a:off x="1279144" y="1468269"/>
            <a:ext cx="1912357"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 name="Text Placeholder 30">
            <a:extLst>
              <a:ext uri="{FF2B5EF4-FFF2-40B4-BE49-F238E27FC236}">
                <a16:creationId xmlns:a16="http://schemas.microsoft.com/office/drawing/2014/main" id="{EB25F8EA-38C0-7A96-A614-25FEE9EE604A}"/>
              </a:ext>
            </a:extLst>
          </p:cNvPr>
          <p:cNvSpPr>
            <a:spLocks noGrp="1"/>
          </p:cNvSpPr>
          <p:nvPr>
            <p:ph type="body" sz="quarter" idx="21" hasCustomPrompt="1"/>
          </p:nvPr>
        </p:nvSpPr>
        <p:spPr>
          <a:xfrm>
            <a:off x="1279144" y="1816741"/>
            <a:ext cx="1912357"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ext Placeholder 9">
            <a:extLst>
              <a:ext uri="{FF2B5EF4-FFF2-40B4-BE49-F238E27FC236}">
                <a16:creationId xmlns:a16="http://schemas.microsoft.com/office/drawing/2014/main" id="{FF38FC3D-A7E5-561A-91B2-52F279D412F9}"/>
              </a:ext>
            </a:extLst>
          </p:cNvPr>
          <p:cNvSpPr>
            <a:spLocks noGrp="1"/>
          </p:cNvSpPr>
          <p:nvPr>
            <p:ph type="body" sz="quarter" idx="22" hasCustomPrompt="1"/>
          </p:nvPr>
        </p:nvSpPr>
        <p:spPr>
          <a:xfrm>
            <a:off x="3916018" y="1468269"/>
            <a:ext cx="1912357"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5" name="Text Placeholder 30">
            <a:extLst>
              <a:ext uri="{FF2B5EF4-FFF2-40B4-BE49-F238E27FC236}">
                <a16:creationId xmlns:a16="http://schemas.microsoft.com/office/drawing/2014/main" id="{BE08CE33-8766-076B-AFCA-A3CE5B3E1014}"/>
              </a:ext>
            </a:extLst>
          </p:cNvPr>
          <p:cNvSpPr>
            <a:spLocks noGrp="1"/>
          </p:cNvSpPr>
          <p:nvPr>
            <p:ph type="body" sz="quarter" idx="23" hasCustomPrompt="1"/>
          </p:nvPr>
        </p:nvSpPr>
        <p:spPr>
          <a:xfrm>
            <a:off x="3916018" y="1816741"/>
            <a:ext cx="1912357"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6" name="Text Placeholder 9">
            <a:extLst>
              <a:ext uri="{FF2B5EF4-FFF2-40B4-BE49-F238E27FC236}">
                <a16:creationId xmlns:a16="http://schemas.microsoft.com/office/drawing/2014/main" id="{D88C2092-542C-F033-9348-014E8C563FE4}"/>
              </a:ext>
            </a:extLst>
          </p:cNvPr>
          <p:cNvSpPr>
            <a:spLocks noGrp="1"/>
          </p:cNvSpPr>
          <p:nvPr>
            <p:ph type="body" sz="quarter" idx="24" hasCustomPrompt="1"/>
          </p:nvPr>
        </p:nvSpPr>
        <p:spPr>
          <a:xfrm>
            <a:off x="1279144" y="4115776"/>
            <a:ext cx="1912357"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7" name="Text Placeholder 30">
            <a:extLst>
              <a:ext uri="{FF2B5EF4-FFF2-40B4-BE49-F238E27FC236}">
                <a16:creationId xmlns:a16="http://schemas.microsoft.com/office/drawing/2014/main" id="{D376DB8B-137E-0ADB-8585-67821DDB14ED}"/>
              </a:ext>
            </a:extLst>
          </p:cNvPr>
          <p:cNvSpPr>
            <a:spLocks noGrp="1"/>
          </p:cNvSpPr>
          <p:nvPr>
            <p:ph type="body" sz="quarter" idx="25" hasCustomPrompt="1"/>
          </p:nvPr>
        </p:nvSpPr>
        <p:spPr>
          <a:xfrm>
            <a:off x="1279144" y="4464248"/>
            <a:ext cx="1912357"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8" name="Text Placeholder 9">
            <a:extLst>
              <a:ext uri="{FF2B5EF4-FFF2-40B4-BE49-F238E27FC236}">
                <a16:creationId xmlns:a16="http://schemas.microsoft.com/office/drawing/2014/main" id="{AA9022B8-41FF-760B-ECAF-A7A7A441FA13}"/>
              </a:ext>
            </a:extLst>
          </p:cNvPr>
          <p:cNvSpPr>
            <a:spLocks noGrp="1"/>
          </p:cNvSpPr>
          <p:nvPr>
            <p:ph type="body" sz="quarter" idx="26" hasCustomPrompt="1"/>
          </p:nvPr>
        </p:nvSpPr>
        <p:spPr>
          <a:xfrm>
            <a:off x="3916018" y="4115776"/>
            <a:ext cx="1912357"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B3B49E5A-983F-713C-323A-04909FFB8BCD}"/>
              </a:ext>
            </a:extLst>
          </p:cNvPr>
          <p:cNvSpPr>
            <a:spLocks noGrp="1"/>
          </p:cNvSpPr>
          <p:nvPr>
            <p:ph type="body" sz="quarter" idx="27" hasCustomPrompt="1"/>
          </p:nvPr>
        </p:nvSpPr>
        <p:spPr>
          <a:xfrm>
            <a:off x="3916018" y="4464248"/>
            <a:ext cx="1912357"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5" name="Text Placeholder 30">
            <a:extLst>
              <a:ext uri="{FF2B5EF4-FFF2-40B4-BE49-F238E27FC236}">
                <a16:creationId xmlns:a16="http://schemas.microsoft.com/office/drawing/2014/main" id="{FBA613EA-663A-8D0B-5B16-8D1740733D64}"/>
              </a:ext>
            </a:extLst>
          </p:cNvPr>
          <p:cNvSpPr>
            <a:spLocks noGrp="1"/>
          </p:cNvSpPr>
          <p:nvPr>
            <p:ph type="body" sz="quarter" idx="29" hasCustomPrompt="1"/>
          </p:nvPr>
        </p:nvSpPr>
        <p:spPr>
          <a:xfrm>
            <a:off x="8524075" y="2788988"/>
            <a:ext cx="3181474" cy="2197022"/>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0" name="Title 5">
            <a:extLst>
              <a:ext uri="{FF2B5EF4-FFF2-40B4-BE49-F238E27FC236}">
                <a16:creationId xmlns:a16="http://schemas.microsoft.com/office/drawing/2014/main" id="{896CFFE5-7DB5-8BCE-0A6B-13F285A0C307}"/>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68711764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F1B77B-87AC-585B-9E10-C0315E41498E}"/>
              </a:ext>
            </a:extLst>
          </p:cNvPr>
          <p:cNvGrpSpPr/>
          <p:nvPr userDrawn="1"/>
        </p:nvGrpSpPr>
        <p:grpSpPr>
          <a:xfrm>
            <a:off x="3640967" y="1884004"/>
            <a:ext cx="2455033" cy="2003440"/>
            <a:chOff x="1814072" y="3437888"/>
            <a:chExt cx="2455033" cy="2495551"/>
          </a:xfrm>
          <a:solidFill>
            <a:schemeClr val="bg2">
              <a:lumMod val="20000"/>
              <a:lumOff val="80000"/>
              <a:alpha val="59367"/>
            </a:schemeClr>
          </a:solidFill>
          <a:effectLst/>
        </p:grpSpPr>
        <p:sp>
          <p:nvSpPr>
            <p:cNvPr id="3" name="Rectangle 2">
              <a:extLst>
                <a:ext uri="{FF2B5EF4-FFF2-40B4-BE49-F238E27FC236}">
                  <a16:creationId xmlns:a16="http://schemas.microsoft.com/office/drawing/2014/main" id="{881F2977-6C72-322A-A217-48C443C713A7}"/>
                </a:ext>
              </a:extLst>
            </p:cNvPr>
            <p:cNvSpPr/>
            <p:nvPr/>
          </p:nvSpPr>
          <p:spPr>
            <a:xfrm>
              <a:off x="1814072" y="3437888"/>
              <a:ext cx="2453128" cy="2495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600"/>
                </a:spcBef>
              </a:pPr>
              <a:endParaRPr lang="en-US" sz="1050" dirty="0">
                <a:solidFill>
                  <a:schemeClr val="tx1">
                    <a:alpha val="70000"/>
                  </a:schemeClr>
                </a:solidFill>
                <a:latin typeface="Cairo" pitchFamily="2" charset="-78"/>
                <a:cs typeface="29LT Bukra Alt" panose="020B0903020204020204"/>
              </a:endParaRPr>
            </a:p>
          </p:txBody>
        </p:sp>
        <p:sp>
          <p:nvSpPr>
            <p:cNvPr id="4" name="Rectangle 3">
              <a:extLst>
                <a:ext uri="{FF2B5EF4-FFF2-40B4-BE49-F238E27FC236}">
                  <a16:creationId xmlns:a16="http://schemas.microsoft.com/office/drawing/2014/main" id="{A3964E7F-3E15-3E85-D276-8C718EB24CA1}"/>
                </a:ext>
              </a:extLst>
            </p:cNvPr>
            <p:cNvSpPr/>
            <p:nvPr/>
          </p:nvSpPr>
          <p:spPr>
            <a:xfrm flipV="1">
              <a:off x="1814072" y="3437888"/>
              <a:ext cx="2455033" cy="516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600"/>
                </a:spcBef>
              </a:pPr>
              <a:endParaRPr lang="en-US" sz="1050" dirty="0">
                <a:solidFill>
                  <a:schemeClr val="tx1">
                    <a:alpha val="70000"/>
                  </a:schemeClr>
                </a:solidFill>
                <a:latin typeface="Cairo" pitchFamily="2" charset="-78"/>
                <a:cs typeface="29LT Bukra Alt" panose="020B0903020204020204"/>
              </a:endParaRPr>
            </a:p>
          </p:txBody>
        </p:sp>
      </p:grpSp>
      <p:sp>
        <p:nvSpPr>
          <p:cNvPr id="5" name="Text Placeholder 9">
            <a:extLst>
              <a:ext uri="{FF2B5EF4-FFF2-40B4-BE49-F238E27FC236}">
                <a16:creationId xmlns:a16="http://schemas.microsoft.com/office/drawing/2014/main" id="{4508CFF3-947A-B3D1-03FE-105B600123AE}"/>
              </a:ext>
            </a:extLst>
          </p:cNvPr>
          <p:cNvSpPr>
            <a:spLocks noGrp="1"/>
          </p:cNvSpPr>
          <p:nvPr>
            <p:ph type="body" sz="quarter" idx="20" hasCustomPrompt="1"/>
          </p:nvPr>
        </p:nvSpPr>
        <p:spPr>
          <a:xfrm>
            <a:off x="3912305" y="2210544"/>
            <a:ext cx="1912357"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6" name="Text Placeholder 30">
            <a:extLst>
              <a:ext uri="{FF2B5EF4-FFF2-40B4-BE49-F238E27FC236}">
                <a16:creationId xmlns:a16="http://schemas.microsoft.com/office/drawing/2014/main" id="{53AC0687-0A1F-B733-32F4-107C94CCC528}"/>
              </a:ext>
            </a:extLst>
          </p:cNvPr>
          <p:cNvSpPr>
            <a:spLocks noGrp="1"/>
          </p:cNvSpPr>
          <p:nvPr>
            <p:ph type="body" sz="quarter" idx="21" hasCustomPrompt="1"/>
          </p:nvPr>
        </p:nvSpPr>
        <p:spPr>
          <a:xfrm>
            <a:off x="3912305" y="2559016"/>
            <a:ext cx="1912357"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grpSp>
        <p:nvGrpSpPr>
          <p:cNvPr id="7" name="Group 6">
            <a:extLst>
              <a:ext uri="{FF2B5EF4-FFF2-40B4-BE49-F238E27FC236}">
                <a16:creationId xmlns:a16="http://schemas.microsoft.com/office/drawing/2014/main" id="{276D1A8F-FC01-8619-1C64-591C6F8E0252}"/>
              </a:ext>
            </a:extLst>
          </p:cNvPr>
          <p:cNvGrpSpPr/>
          <p:nvPr userDrawn="1"/>
        </p:nvGrpSpPr>
        <p:grpSpPr>
          <a:xfrm>
            <a:off x="6277841" y="1884004"/>
            <a:ext cx="2455033" cy="2003440"/>
            <a:chOff x="1814072" y="3437888"/>
            <a:chExt cx="2455033" cy="2495551"/>
          </a:xfrm>
          <a:solidFill>
            <a:schemeClr val="bg2">
              <a:lumMod val="20000"/>
              <a:lumOff val="80000"/>
              <a:alpha val="59367"/>
            </a:schemeClr>
          </a:solidFill>
          <a:effectLst/>
        </p:grpSpPr>
        <p:sp>
          <p:nvSpPr>
            <p:cNvPr id="8" name="Rectangle 7">
              <a:extLst>
                <a:ext uri="{FF2B5EF4-FFF2-40B4-BE49-F238E27FC236}">
                  <a16:creationId xmlns:a16="http://schemas.microsoft.com/office/drawing/2014/main" id="{27DDCD33-29C5-85D1-601A-DA61D42877EC}"/>
                </a:ext>
              </a:extLst>
            </p:cNvPr>
            <p:cNvSpPr/>
            <p:nvPr/>
          </p:nvSpPr>
          <p:spPr>
            <a:xfrm>
              <a:off x="1814072" y="3437888"/>
              <a:ext cx="2453128" cy="2495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600"/>
                </a:spcBef>
              </a:pPr>
              <a:endParaRPr lang="en-US" sz="1050" dirty="0">
                <a:solidFill>
                  <a:schemeClr val="tx1">
                    <a:alpha val="70000"/>
                  </a:schemeClr>
                </a:solidFill>
                <a:latin typeface="Cairo" pitchFamily="2" charset="-78"/>
                <a:cs typeface="29LT Bukra Alt" panose="020B0903020204020204"/>
              </a:endParaRPr>
            </a:p>
          </p:txBody>
        </p:sp>
        <p:sp>
          <p:nvSpPr>
            <p:cNvPr id="9" name="Rectangle 8">
              <a:extLst>
                <a:ext uri="{FF2B5EF4-FFF2-40B4-BE49-F238E27FC236}">
                  <a16:creationId xmlns:a16="http://schemas.microsoft.com/office/drawing/2014/main" id="{1AA9575E-1C57-D6A6-F55B-84523D83321C}"/>
                </a:ext>
              </a:extLst>
            </p:cNvPr>
            <p:cNvSpPr/>
            <p:nvPr/>
          </p:nvSpPr>
          <p:spPr>
            <a:xfrm flipV="1">
              <a:off x="1814072" y="3437888"/>
              <a:ext cx="2455033" cy="516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600"/>
                </a:spcBef>
              </a:pPr>
              <a:endParaRPr lang="en-US" sz="1050" dirty="0">
                <a:solidFill>
                  <a:schemeClr val="tx1">
                    <a:alpha val="70000"/>
                  </a:schemeClr>
                </a:solidFill>
                <a:latin typeface="Cairo" pitchFamily="2" charset="-78"/>
                <a:cs typeface="29LT Bukra Alt" panose="020B0903020204020204"/>
              </a:endParaRPr>
            </a:p>
          </p:txBody>
        </p:sp>
      </p:grpSp>
      <p:sp>
        <p:nvSpPr>
          <p:cNvPr id="10" name="Text Placeholder 9">
            <a:extLst>
              <a:ext uri="{FF2B5EF4-FFF2-40B4-BE49-F238E27FC236}">
                <a16:creationId xmlns:a16="http://schemas.microsoft.com/office/drawing/2014/main" id="{B21A5422-BC05-7AB8-1CC6-442F15266C34}"/>
              </a:ext>
            </a:extLst>
          </p:cNvPr>
          <p:cNvSpPr>
            <a:spLocks noGrp="1"/>
          </p:cNvSpPr>
          <p:nvPr>
            <p:ph type="body" sz="quarter" idx="22" hasCustomPrompt="1"/>
          </p:nvPr>
        </p:nvSpPr>
        <p:spPr>
          <a:xfrm>
            <a:off x="6549179" y="2210544"/>
            <a:ext cx="1912357"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1" name="Text Placeholder 30">
            <a:extLst>
              <a:ext uri="{FF2B5EF4-FFF2-40B4-BE49-F238E27FC236}">
                <a16:creationId xmlns:a16="http://schemas.microsoft.com/office/drawing/2014/main" id="{6B1FBCA0-FB35-D04B-7B6E-322218125310}"/>
              </a:ext>
            </a:extLst>
          </p:cNvPr>
          <p:cNvSpPr>
            <a:spLocks noGrp="1"/>
          </p:cNvSpPr>
          <p:nvPr>
            <p:ph type="body" sz="quarter" idx="23" hasCustomPrompt="1"/>
          </p:nvPr>
        </p:nvSpPr>
        <p:spPr>
          <a:xfrm>
            <a:off x="6549179" y="2559016"/>
            <a:ext cx="1912357"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1" name="Title 5">
            <a:extLst>
              <a:ext uri="{FF2B5EF4-FFF2-40B4-BE49-F238E27FC236}">
                <a16:creationId xmlns:a16="http://schemas.microsoft.com/office/drawing/2014/main" id="{EB160E6E-22CB-FF11-E36F-206526812FEC}"/>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grpSp>
        <p:nvGrpSpPr>
          <p:cNvPr id="22" name="Group 21">
            <a:extLst>
              <a:ext uri="{FF2B5EF4-FFF2-40B4-BE49-F238E27FC236}">
                <a16:creationId xmlns:a16="http://schemas.microsoft.com/office/drawing/2014/main" id="{CDB87284-69CA-29DF-F757-22640BFC7529}"/>
              </a:ext>
            </a:extLst>
          </p:cNvPr>
          <p:cNvGrpSpPr/>
          <p:nvPr userDrawn="1"/>
        </p:nvGrpSpPr>
        <p:grpSpPr>
          <a:xfrm>
            <a:off x="3639062" y="4011912"/>
            <a:ext cx="2455033" cy="2003440"/>
            <a:chOff x="1814072" y="3437888"/>
            <a:chExt cx="2455033" cy="2495551"/>
          </a:xfrm>
          <a:solidFill>
            <a:schemeClr val="bg2">
              <a:lumMod val="20000"/>
              <a:lumOff val="80000"/>
              <a:alpha val="59367"/>
            </a:schemeClr>
          </a:solidFill>
          <a:effectLst/>
        </p:grpSpPr>
        <p:sp>
          <p:nvSpPr>
            <p:cNvPr id="23" name="Rectangle 22">
              <a:extLst>
                <a:ext uri="{FF2B5EF4-FFF2-40B4-BE49-F238E27FC236}">
                  <a16:creationId xmlns:a16="http://schemas.microsoft.com/office/drawing/2014/main" id="{359588F7-5B22-985C-68A8-90613E5A5962}"/>
                </a:ext>
              </a:extLst>
            </p:cNvPr>
            <p:cNvSpPr/>
            <p:nvPr/>
          </p:nvSpPr>
          <p:spPr>
            <a:xfrm>
              <a:off x="1814072" y="3437888"/>
              <a:ext cx="2453128" cy="2495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600"/>
                </a:spcBef>
              </a:pPr>
              <a:endParaRPr lang="en-US" sz="1050" dirty="0">
                <a:solidFill>
                  <a:schemeClr val="tx1">
                    <a:alpha val="70000"/>
                  </a:schemeClr>
                </a:solidFill>
                <a:latin typeface="Cairo" pitchFamily="2" charset="-78"/>
                <a:cs typeface="29LT Bukra Alt" panose="020B0903020204020204"/>
              </a:endParaRPr>
            </a:p>
          </p:txBody>
        </p:sp>
        <p:sp>
          <p:nvSpPr>
            <p:cNvPr id="24" name="Rectangle 23">
              <a:extLst>
                <a:ext uri="{FF2B5EF4-FFF2-40B4-BE49-F238E27FC236}">
                  <a16:creationId xmlns:a16="http://schemas.microsoft.com/office/drawing/2014/main" id="{CC781B05-4978-1AD0-F3A3-7C6391938DD0}"/>
                </a:ext>
              </a:extLst>
            </p:cNvPr>
            <p:cNvSpPr/>
            <p:nvPr/>
          </p:nvSpPr>
          <p:spPr>
            <a:xfrm flipV="1">
              <a:off x="1814072" y="3437888"/>
              <a:ext cx="2455033" cy="516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600"/>
                </a:spcBef>
              </a:pPr>
              <a:endParaRPr lang="en-US" sz="1050" dirty="0">
                <a:solidFill>
                  <a:schemeClr val="tx1">
                    <a:alpha val="70000"/>
                  </a:schemeClr>
                </a:solidFill>
                <a:latin typeface="Cairo" pitchFamily="2" charset="-78"/>
                <a:cs typeface="29LT Bukra Alt" panose="020B0903020204020204"/>
              </a:endParaRPr>
            </a:p>
          </p:txBody>
        </p:sp>
      </p:grpSp>
      <p:sp>
        <p:nvSpPr>
          <p:cNvPr id="27" name="Text Placeholder 9">
            <a:extLst>
              <a:ext uri="{FF2B5EF4-FFF2-40B4-BE49-F238E27FC236}">
                <a16:creationId xmlns:a16="http://schemas.microsoft.com/office/drawing/2014/main" id="{BCDDD32B-E5F3-B217-284F-71FD1BAC5378}"/>
              </a:ext>
            </a:extLst>
          </p:cNvPr>
          <p:cNvSpPr>
            <a:spLocks noGrp="1"/>
          </p:cNvSpPr>
          <p:nvPr>
            <p:ph type="body" sz="quarter" idx="24" hasCustomPrompt="1"/>
          </p:nvPr>
        </p:nvSpPr>
        <p:spPr>
          <a:xfrm>
            <a:off x="3910400" y="4338452"/>
            <a:ext cx="1912357"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8" name="Text Placeholder 30">
            <a:extLst>
              <a:ext uri="{FF2B5EF4-FFF2-40B4-BE49-F238E27FC236}">
                <a16:creationId xmlns:a16="http://schemas.microsoft.com/office/drawing/2014/main" id="{3BCD1ADF-FEB7-D79D-1B38-E2A0A13E669B}"/>
              </a:ext>
            </a:extLst>
          </p:cNvPr>
          <p:cNvSpPr>
            <a:spLocks noGrp="1"/>
          </p:cNvSpPr>
          <p:nvPr>
            <p:ph type="body" sz="quarter" idx="25" hasCustomPrompt="1"/>
          </p:nvPr>
        </p:nvSpPr>
        <p:spPr>
          <a:xfrm>
            <a:off x="3910400" y="4686924"/>
            <a:ext cx="1912357"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grpSp>
        <p:nvGrpSpPr>
          <p:cNvPr id="29" name="Group 28">
            <a:extLst>
              <a:ext uri="{FF2B5EF4-FFF2-40B4-BE49-F238E27FC236}">
                <a16:creationId xmlns:a16="http://schemas.microsoft.com/office/drawing/2014/main" id="{6A173B2B-C161-3AAA-2665-C89E48862FBF}"/>
              </a:ext>
            </a:extLst>
          </p:cNvPr>
          <p:cNvGrpSpPr/>
          <p:nvPr userDrawn="1"/>
        </p:nvGrpSpPr>
        <p:grpSpPr>
          <a:xfrm>
            <a:off x="6275936" y="4011912"/>
            <a:ext cx="2455033" cy="2003440"/>
            <a:chOff x="1814072" y="3437888"/>
            <a:chExt cx="2455033" cy="2495551"/>
          </a:xfrm>
          <a:solidFill>
            <a:schemeClr val="bg2">
              <a:lumMod val="20000"/>
              <a:lumOff val="80000"/>
              <a:alpha val="59367"/>
            </a:schemeClr>
          </a:solidFill>
          <a:effectLst/>
        </p:grpSpPr>
        <p:sp>
          <p:nvSpPr>
            <p:cNvPr id="30" name="Rectangle 29">
              <a:extLst>
                <a:ext uri="{FF2B5EF4-FFF2-40B4-BE49-F238E27FC236}">
                  <a16:creationId xmlns:a16="http://schemas.microsoft.com/office/drawing/2014/main" id="{60A5348B-AF7B-F686-0BD6-04CE2384979E}"/>
                </a:ext>
              </a:extLst>
            </p:cNvPr>
            <p:cNvSpPr/>
            <p:nvPr/>
          </p:nvSpPr>
          <p:spPr>
            <a:xfrm>
              <a:off x="1814072" y="3437888"/>
              <a:ext cx="2453128" cy="2495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600"/>
                </a:spcBef>
              </a:pPr>
              <a:endParaRPr lang="en-US" sz="1050" dirty="0">
                <a:solidFill>
                  <a:schemeClr val="tx1">
                    <a:alpha val="70000"/>
                  </a:schemeClr>
                </a:solidFill>
                <a:latin typeface="Cairo" pitchFamily="2" charset="-78"/>
                <a:cs typeface="29LT Bukra Alt" panose="020B0903020204020204"/>
              </a:endParaRPr>
            </a:p>
          </p:txBody>
        </p:sp>
        <p:sp>
          <p:nvSpPr>
            <p:cNvPr id="31" name="Rectangle 30">
              <a:extLst>
                <a:ext uri="{FF2B5EF4-FFF2-40B4-BE49-F238E27FC236}">
                  <a16:creationId xmlns:a16="http://schemas.microsoft.com/office/drawing/2014/main" id="{58A7A51D-67E6-800F-A7D3-5FA164357B5D}"/>
                </a:ext>
              </a:extLst>
            </p:cNvPr>
            <p:cNvSpPr/>
            <p:nvPr/>
          </p:nvSpPr>
          <p:spPr>
            <a:xfrm flipV="1">
              <a:off x="1814072" y="3437888"/>
              <a:ext cx="2455033" cy="516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600"/>
                </a:spcBef>
              </a:pPr>
              <a:endParaRPr lang="en-US" sz="1050" dirty="0">
                <a:solidFill>
                  <a:schemeClr val="tx1">
                    <a:alpha val="70000"/>
                  </a:schemeClr>
                </a:solidFill>
                <a:latin typeface="Cairo" pitchFamily="2" charset="-78"/>
                <a:cs typeface="29LT Bukra Alt" panose="020B0903020204020204"/>
              </a:endParaRPr>
            </a:p>
          </p:txBody>
        </p:sp>
      </p:grpSp>
      <p:sp>
        <p:nvSpPr>
          <p:cNvPr id="33" name="Text Placeholder 9">
            <a:extLst>
              <a:ext uri="{FF2B5EF4-FFF2-40B4-BE49-F238E27FC236}">
                <a16:creationId xmlns:a16="http://schemas.microsoft.com/office/drawing/2014/main" id="{EAA639F7-A3E0-80CA-DBDA-DB5A9A4FB773}"/>
              </a:ext>
            </a:extLst>
          </p:cNvPr>
          <p:cNvSpPr>
            <a:spLocks noGrp="1"/>
          </p:cNvSpPr>
          <p:nvPr>
            <p:ph type="body" sz="quarter" idx="26" hasCustomPrompt="1"/>
          </p:nvPr>
        </p:nvSpPr>
        <p:spPr>
          <a:xfrm>
            <a:off x="6547274" y="4338452"/>
            <a:ext cx="1912357"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4" name="Text Placeholder 30">
            <a:extLst>
              <a:ext uri="{FF2B5EF4-FFF2-40B4-BE49-F238E27FC236}">
                <a16:creationId xmlns:a16="http://schemas.microsoft.com/office/drawing/2014/main" id="{7CC44A8B-6A0C-59A4-2A9C-473DA01C4FB4}"/>
              </a:ext>
            </a:extLst>
          </p:cNvPr>
          <p:cNvSpPr>
            <a:spLocks noGrp="1"/>
          </p:cNvSpPr>
          <p:nvPr>
            <p:ph type="body" sz="quarter" idx="27" hasCustomPrompt="1"/>
          </p:nvPr>
        </p:nvSpPr>
        <p:spPr>
          <a:xfrm>
            <a:off x="6547274" y="5013632"/>
            <a:ext cx="1912357"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Tree>
    <p:extLst>
      <p:ext uri="{BB962C8B-B14F-4D97-AF65-F5344CB8AC3E}">
        <p14:creationId xmlns:p14="http://schemas.microsoft.com/office/powerpoint/2010/main" val="218992228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8D4EE31-4776-356E-8285-B99A14C3663E}"/>
              </a:ext>
            </a:extLst>
          </p:cNvPr>
          <p:cNvSpPr>
            <a:spLocks noGrp="1"/>
          </p:cNvSpPr>
          <p:nvPr>
            <p:ph type="body" sz="quarter" idx="20" hasCustomPrompt="1"/>
          </p:nvPr>
        </p:nvSpPr>
        <p:spPr>
          <a:xfrm>
            <a:off x="7144504" y="2411450"/>
            <a:ext cx="1945704"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2" name="Text Placeholder 30">
            <a:extLst>
              <a:ext uri="{FF2B5EF4-FFF2-40B4-BE49-F238E27FC236}">
                <a16:creationId xmlns:a16="http://schemas.microsoft.com/office/drawing/2014/main" id="{06BB0CFE-8D80-773F-78E1-74002F61781C}"/>
              </a:ext>
            </a:extLst>
          </p:cNvPr>
          <p:cNvSpPr>
            <a:spLocks noGrp="1"/>
          </p:cNvSpPr>
          <p:nvPr>
            <p:ph type="body" sz="quarter" idx="21" hasCustomPrompt="1"/>
          </p:nvPr>
        </p:nvSpPr>
        <p:spPr>
          <a:xfrm>
            <a:off x="983269" y="2759922"/>
            <a:ext cx="8136919" cy="435053"/>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r>
              <a:rPr lang="ar-SA" sz="1050" b="0" i="0" u="none" strike="noStrike" kern="1200" dirty="0">
                <a:solidFill>
                  <a:schemeClr val="tx1">
                    <a:alpha val="70000"/>
                  </a:schemeClr>
                </a:solidFill>
                <a:effectLst/>
                <a:latin typeface="Cairo" pitchFamily="2" charset="-78"/>
                <a:ea typeface="+mn-ea"/>
                <a:cs typeface="Cairo" pitchFamily="2" charset="-78"/>
              </a:rPr>
              <a:t>.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5" name="Text Placeholder 9">
            <a:extLst>
              <a:ext uri="{FF2B5EF4-FFF2-40B4-BE49-F238E27FC236}">
                <a16:creationId xmlns:a16="http://schemas.microsoft.com/office/drawing/2014/main" id="{19FFE716-BEFB-B732-3325-69C55AF697F3}"/>
              </a:ext>
            </a:extLst>
          </p:cNvPr>
          <p:cNvSpPr>
            <a:spLocks noGrp="1"/>
          </p:cNvSpPr>
          <p:nvPr>
            <p:ph type="body" sz="quarter" idx="22" hasCustomPrompt="1"/>
          </p:nvPr>
        </p:nvSpPr>
        <p:spPr>
          <a:xfrm>
            <a:off x="7174484" y="3850506"/>
            <a:ext cx="1945704"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C357DC3C-2DB9-45D5-28F9-DE2B16F33B80}"/>
              </a:ext>
            </a:extLst>
          </p:cNvPr>
          <p:cNvSpPr>
            <a:spLocks noGrp="1"/>
          </p:cNvSpPr>
          <p:nvPr>
            <p:ph type="body" sz="quarter" idx="23" hasCustomPrompt="1"/>
          </p:nvPr>
        </p:nvSpPr>
        <p:spPr>
          <a:xfrm>
            <a:off x="1013249" y="4198978"/>
            <a:ext cx="8136919" cy="435053"/>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r>
              <a:rPr lang="ar-SA" sz="1050" b="0" i="0" u="none" strike="noStrike" kern="1200" dirty="0">
                <a:solidFill>
                  <a:schemeClr val="tx1">
                    <a:alpha val="70000"/>
                  </a:schemeClr>
                </a:solidFill>
                <a:effectLst/>
                <a:latin typeface="Cairo" pitchFamily="2" charset="-78"/>
                <a:ea typeface="+mn-ea"/>
                <a:cs typeface="Cairo" pitchFamily="2" charset="-78"/>
              </a:rPr>
              <a:t>. مثال لنص يمكن أن يستبدل في نفس المساحة.. مثال لنص يمكن أن يستبدل.</a:t>
            </a:r>
          </a:p>
        </p:txBody>
      </p:sp>
      <p:sp>
        <p:nvSpPr>
          <p:cNvPr id="19" name="Text Placeholder 9">
            <a:extLst>
              <a:ext uri="{FF2B5EF4-FFF2-40B4-BE49-F238E27FC236}">
                <a16:creationId xmlns:a16="http://schemas.microsoft.com/office/drawing/2014/main" id="{7C7AAC87-85FD-FB6C-2723-6E86271599EB}"/>
              </a:ext>
            </a:extLst>
          </p:cNvPr>
          <p:cNvSpPr>
            <a:spLocks noGrp="1"/>
          </p:cNvSpPr>
          <p:nvPr>
            <p:ph type="body" sz="quarter" idx="24" hasCustomPrompt="1"/>
          </p:nvPr>
        </p:nvSpPr>
        <p:spPr>
          <a:xfrm>
            <a:off x="7174484" y="5298832"/>
            <a:ext cx="1945704" cy="298264"/>
          </a:xfrm>
        </p:spPr>
        <p:txBody>
          <a:bodyPr lIns="0" rIns="0" anchor="ctr">
            <a:noAutofit/>
          </a:bodyPr>
          <a:lstStyle>
            <a:lvl1pPr algn="r" rtl="1">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0" name="Text Placeholder 30">
            <a:extLst>
              <a:ext uri="{FF2B5EF4-FFF2-40B4-BE49-F238E27FC236}">
                <a16:creationId xmlns:a16="http://schemas.microsoft.com/office/drawing/2014/main" id="{1E205D8B-B1AD-F03E-0403-E835D5202C88}"/>
              </a:ext>
            </a:extLst>
          </p:cNvPr>
          <p:cNvSpPr>
            <a:spLocks noGrp="1"/>
          </p:cNvSpPr>
          <p:nvPr>
            <p:ph type="body" sz="quarter" idx="25" hasCustomPrompt="1"/>
          </p:nvPr>
        </p:nvSpPr>
        <p:spPr>
          <a:xfrm>
            <a:off x="1013249" y="5647304"/>
            <a:ext cx="8136919" cy="435053"/>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r>
              <a:rPr lang="ar-SA" sz="1050" b="0" i="0" u="none" strike="noStrike" kern="1200" dirty="0">
                <a:solidFill>
                  <a:schemeClr val="tx1">
                    <a:alpha val="70000"/>
                  </a:schemeClr>
                </a:solidFill>
                <a:effectLst/>
                <a:latin typeface="Cairo" pitchFamily="2" charset="-78"/>
                <a:ea typeface="+mn-ea"/>
                <a:cs typeface="Cairo" pitchFamily="2" charset="-78"/>
              </a:rPr>
              <a:t>. مثال لنص يمكن أن يستبدل في نفس المساحة.. مثال لنص يمكن أن يستبدل.</a:t>
            </a:r>
          </a:p>
        </p:txBody>
      </p:sp>
      <p:sp>
        <p:nvSpPr>
          <p:cNvPr id="2" name="Title 5">
            <a:extLst>
              <a:ext uri="{FF2B5EF4-FFF2-40B4-BE49-F238E27FC236}">
                <a16:creationId xmlns:a16="http://schemas.microsoft.com/office/drawing/2014/main" id="{D1A0499D-BC10-0306-F348-B4EC453A4C7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9981231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0" name="Text Placeholder 30">
            <a:extLst>
              <a:ext uri="{FF2B5EF4-FFF2-40B4-BE49-F238E27FC236}">
                <a16:creationId xmlns:a16="http://schemas.microsoft.com/office/drawing/2014/main" id="{1E205D8B-B1AD-F03E-0403-E835D5202C88}"/>
              </a:ext>
            </a:extLst>
          </p:cNvPr>
          <p:cNvSpPr>
            <a:spLocks noGrp="1"/>
          </p:cNvSpPr>
          <p:nvPr>
            <p:ph type="body" sz="quarter" idx="25" hasCustomPrompt="1"/>
          </p:nvPr>
        </p:nvSpPr>
        <p:spPr>
          <a:xfrm>
            <a:off x="1638300" y="5344202"/>
            <a:ext cx="7481888" cy="738156"/>
          </a:xfrm>
        </p:spPr>
        <p:txBody>
          <a:bodyPr lIns="0" rIns="0" anchor="ct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r>
              <a:rPr lang="ar-SA" sz="1050" b="0" i="0" u="none" strike="noStrike" kern="1200" dirty="0">
                <a:solidFill>
                  <a:schemeClr val="tx1">
                    <a:alpha val="70000"/>
                  </a:schemeClr>
                </a:solidFill>
                <a:effectLst/>
                <a:latin typeface="Cairo" pitchFamily="2" charset="-78"/>
                <a:ea typeface="+mn-ea"/>
                <a:cs typeface="Cairo" pitchFamily="2" charset="-78"/>
              </a:rPr>
              <a:t>.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7" name="Text Placeholder 30">
            <a:extLst>
              <a:ext uri="{FF2B5EF4-FFF2-40B4-BE49-F238E27FC236}">
                <a16:creationId xmlns:a16="http://schemas.microsoft.com/office/drawing/2014/main" id="{FA7D740A-59B1-6029-A8AC-48145899A352}"/>
              </a:ext>
            </a:extLst>
          </p:cNvPr>
          <p:cNvSpPr>
            <a:spLocks noGrp="1"/>
          </p:cNvSpPr>
          <p:nvPr>
            <p:ph type="body" sz="quarter" idx="26" hasCustomPrompt="1"/>
          </p:nvPr>
        </p:nvSpPr>
        <p:spPr>
          <a:xfrm>
            <a:off x="1638300" y="3915801"/>
            <a:ext cx="7481888" cy="738156"/>
          </a:xfrm>
        </p:spPr>
        <p:txBody>
          <a:bodyPr lIns="0" rIns="0" anchor="ct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r>
              <a:rPr lang="ar-SA" sz="1050" b="0" i="0" u="none" strike="noStrike" kern="1200" dirty="0">
                <a:solidFill>
                  <a:schemeClr val="tx1">
                    <a:alpha val="70000"/>
                  </a:schemeClr>
                </a:solidFill>
                <a:effectLst/>
                <a:latin typeface="Cairo" pitchFamily="2" charset="-78"/>
                <a:ea typeface="+mn-ea"/>
                <a:cs typeface="Cairo" pitchFamily="2" charset="-78"/>
              </a:rPr>
              <a:t>.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8" name="Text Placeholder 30">
            <a:extLst>
              <a:ext uri="{FF2B5EF4-FFF2-40B4-BE49-F238E27FC236}">
                <a16:creationId xmlns:a16="http://schemas.microsoft.com/office/drawing/2014/main" id="{103A0B79-543B-3148-9D91-5C7073BD4966}"/>
              </a:ext>
            </a:extLst>
          </p:cNvPr>
          <p:cNvSpPr>
            <a:spLocks noGrp="1"/>
          </p:cNvSpPr>
          <p:nvPr>
            <p:ph type="body" sz="quarter" idx="27" hasCustomPrompt="1"/>
          </p:nvPr>
        </p:nvSpPr>
        <p:spPr>
          <a:xfrm>
            <a:off x="1638300" y="2483884"/>
            <a:ext cx="7481888" cy="738156"/>
          </a:xfrm>
        </p:spPr>
        <p:txBody>
          <a:bodyPr lIns="0" rIns="0" anchor="ct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r>
              <a:rPr lang="ar-SA" sz="1050" b="0" i="0" u="none" strike="noStrike" kern="1200" dirty="0">
                <a:solidFill>
                  <a:schemeClr val="tx1">
                    <a:alpha val="70000"/>
                  </a:schemeClr>
                </a:solidFill>
                <a:effectLst/>
                <a:latin typeface="Cairo" pitchFamily="2" charset="-78"/>
                <a:ea typeface="+mn-ea"/>
                <a:cs typeface="Cairo" pitchFamily="2" charset="-78"/>
              </a:rPr>
              <a:t>.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2" name="Text Placeholder 9">
            <a:extLst>
              <a:ext uri="{FF2B5EF4-FFF2-40B4-BE49-F238E27FC236}">
                <a16:creationId xmlns:a16="http://schemas.microsoft.com/office/drawing/2014/main" id="{1076B478-23C8-5FF1-9951-4D919DDF9F84}"/>
              </a:ext>
            </a:extLst>
          </p:cNvPr>
          <p:cNvSpPr>
            <a:spLocks noGrp="1"/>
          </p:cNvSpPr>
          <p:nvPr>
            <p:ph type="body" sz="quarter" idx="20" hasCustomPrompt="1"/>
          </p:nvPr>
        </p:nvSpPr>
        <p:spPr>
          <a:xfrm>
            <a:off x="9120188" y="2278168"/>
            <a:ext cx="2045501" cy="1145284"/>
          </a:xfrm>
        </p:spPr>
        <p:txBody>
          <a:bodyPr lIns="288000" anchor="ctr">
            <a:noAutofit/>
          </a:bodyPr>
          <a:lstStyle>
            <a:lvl1pPr algn="ctr">
              <a:lnSpc>
                <a:spcPct val="100000"/>
              </a:lnSpc>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3" name="Text Placeholder 9">
            <a:extLst>
              <a:ext uri="{FF2B5EF4-FFF2-40B4-BE49-F238E27FC236}">
                <a16:creationId xmlns:a16="http://schemas.microsoft.com/office/drawing/2014/main" id="{1E79EF47-E1DA-F576-D4A3-00BF3C9FC465}"/>
              </a:ext>
            </a:extLst>
          </p:cNvPr>
          <p:cNvSpPr>
            <a:spLocks noGrp="1"/>
          </p:cNvSpPr>
          <p:nvPr>
            <p:ph type="body" sz="quarter" idx="28" hasCustomPrompt="1"/>
          </p:nvPr>
        </p:nvSpPr>
        <p:spPr>
          <a:xfrm>
            <a:off x="9120188" y="3705186"/>
            <a:ext cx="2045501" cy="1145284"/>
          </a:xfrm>
        </p:spPr>
        <p:txBody>
          <a:bodyPr lIns="288000" anchor="ctr">
            <a:noAutofit/>
          </a:bodyPr>
          <a:lstStyle>
            <a:lvl1pPr algn="ctr">
              <a:lnSpc>
                <a:spcPct val="100000"/>
              </a:lnSpc>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4" name="Text Placeholder 9">
            <a:extLst>
              <a:ext uri="{FF2B5EF4-FFF2-40B4-BE49-F238E27FC236}">
                <a16:creationId xmlns:a16="http://schemas.microsoft.com/office/drawing/2014/main" id="{54C34E55-2B5B-9C11-AE4C-DFEFB11685B8}"/>
              </a:ext>
            </a:extLst>
          </p:cNvPr>
          <p:cNvSpPr>
            <a:spLocks noGrp="1"/>
          </p:cNvSpPr>
          <p:nvPr>
            <p:ph type="body" sz="quarter" idx="29" hasCustomPrompt="1"/>
          </p:nvPr>
        </p:nvSpPr>
        <p:spPr>
          <a:xfrm>
            <a:off x="9120188" y="5132204"/>
            <a:ext cx="2045501" cy="1145284"/>
          </a:xfrm>
        </p:spPr>
        <p:txBody>
          <a:bodyPr lIns="288000" anchor="ctr">
            <a:noAutofit/>
          </a:bodyPr>
          <a:lstStyle>
            <a:lvl1pPr algn="ctr">
              <a:lnSpc>
                <a:spcPct val="100000"/>
              </a:lnSpc>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itle 5">
            <a:extLst>
              <a:ext uri="{FF2B5EF4-FFF2-40B4-BE49-F238E27FC236}">
                <a16:creationId xmlns:a16="http://schemas.microsoft.com/office/drawing/2014/main" id="{CDF7C560-17D1-29A4-D065-0FAB50EC6BC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72260083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FA7D740A-59B1-6029-A8AC-48145899A352}"/>
              </a:ext>
            </a:extLst>
          </p:cNvPr>
          <p:cNvSpPr>
            <a:spLocks noGrp="1"/>
          </p:cNvSpPr>
          <p:nvPr>
            <p:ph type="body" sz="quarter" idx="26" hasCustomPrompt="1"/>
          </p:nvPr>
        </p:nvSpPr>
        <p:spPr>
          <a:xfrm>
            <a:off x="1638300" y="2198715"/>
            <a:ext cx="7481888" cy="738156"/>
          </a:xfrm>
        </p:spPr>
        <p:txBody>
          <a:bodyPr lIns="0" rIns="0" anchor="ct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r>
              <a:rPr lang="ar-SA" sz="1050" b="0" i="0" u="none" strike="noStrike" kern="1200" dirty="0">
                <a:solidFill>
                  <a:schemeClr val="tx1">
                    <a:alpha val="70000"/>
                  </a:schemeClr>
                </a:solidFill>
                <a:effectLst/>
                <a:latin typeface="Cairo" pitchFamily="2" charset="-78"/>
                <a:ea typeface="+mn-ea"/>
                <a:cs typeface="Cairo" pitchFamily="2" charset="-78"/>
              </a:rPr>
              <a:t>.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8" name="Text Placeholder 30">
            <a:extLst>
              <a:ext uri="{FF2B5EF4-FFF2-40B4-BE49-F238E27FC236}">
                <a16:creationId xmlns:a16="http://schemas.microsoft.com/office/drawing/2014/main" id="{103A0B79-543B-3148-9D91-5C7073BD4966}"/>
              </a:ext>
            </a:extLst>
          </p:cNvPr>
          <p:cNvSpPr>
            <a:spLocks noGrp="1"/>
          </p:cNvSpPr>
          <p:nvPr>
            <p:ph type="body" sz="quarter" idx="27" hasCustomPrompt="1"/>
          </p:nvPr>
        </p:nvSpPr>
        <p:spPr>
          <a:xfrm>
            <a:off x="1638300" y="766798"/>
            <a:ext cx="7481888" cy="738156"/>
          </a:xfrm>
        </p:spPr>
        <p:txBody>
          <a:bodyPr lIns="0" rIns="0" anchor="ct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r>
              <a:rPr lang="ar-SA" sz="1050" b="0" i="0" u="none" strike="noStrike" kern="1200" dirty="0">
                <a:solidFill>
                  <a:schemeClr val="tx1">
                    <a:alpha val="70000"/>
                  </a:schemeClr>
                </a:solidFill>
                <a:effectLst/>
                <a:latin typeface="Cairo" pitchFamily="2" charset="-78"/>
                <a:ea typeface="+mn-ea"/>
                <a:cs typeface="Cairo" pitchFamily="2" charset="-78"/>
              </a:rPr>
              <a:t>.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2" name="Text Placeholder 9">
            <a:extLst>
              <a:ext uri="{FF2B5EF4-FFF2-40B4-BE49-F238E27FC236}">
                <a16:creationId xmlns:a16="http://schemas.microsoft.com/office/drawing/2014/main" id="{1076B478-23C8-5FF1-9951-4D919DDF9F84}"/>
              </a:ext>
            </a:extLst>
          </p:cNvPr>
          <p:cNvSpPr>
            <a:spLocks noGrp="1"/>
          </p:cNvSpPr>
          <p:nvPr>
            <p:ph type="body" sz="quarter" idx="20" hasCustomPrompt="1"/>
          </p:nvPr>
        </p:nvSpPr>
        <p:spPr>
          <a:xfrm>
            <a:off x="9120188" y="561082"/>
            <a:ext cx="2045501" cy="1145284"/>
          </a:xfrm>
        </p:spPr>
        <p:txBody>
          <a:bodyPr lIns="288000" anchor="ctr">
            <a:noAutofit/>
          </a:bodyPr>
          <a:lstStyle>
            <a:lvl1pPr algn="ctr">
              <a:lnSpc>
                <a:spcPct val="100000"/>
              </a:lnSpc>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3" name="Text Placeholder 9">
            <a:extLst>
              <a:ext uri="{FF2B5EF4-FFF2-40B4-BE49-F238E27FC236}">
                <a16:creationId xmlns:a16="http://schemas.microsoft.com/office/drawing/2014/main" id="{1E79EF47-E1DA-F576-D4A3-00BF3C9FC465}"/>
              </a:ext>
            </a:extLst>
          </p:cNvPr>
          <p:cNvSpPr>
            <a:spLocks noGrp="1"/>
          </p:cNvSpPr>
          <p:nvPr>
            <p:ph type="body" sz="quarter" idx="28" hasCustomPrompt="1"/>
          </p:nvPr>
        </p:nvSpPr>
        <p:spPr>
          <a:xfrm>
            <a:off x="9120188" y="1988100"/>
            <a:ext cx="2045501" cy="1145284"/>
          </a:xfrm>
        </p:spPr>
        <p:txBody>
          <a:bodyPr lIns="288000" anchor="ctr">
            <a:noAutofit/>
          </a:bodyPr>
          <a:lstStyle>
            <a:lvl1pPr algn="ctr">
              <a:lnSpc>
                <a:spcPct val="100000"/>
              </a:lnSpc>
              <a:defRPr sz="1600" b="1" i="0">
                <a:solidFill>
                  <a:schemeClr val="accent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11">
            <a:extLst>
              <a:ext uri="{FF2B5EF4-FFF2-40B4-BE49-F238E27FC236}">
                <a16:creationId xmlns:a16="http://schemas.microsoft.com/office/drawing/2014/main" id="{DCEB19C9-93EE-91B1-0402-DDCDE7F81D30}"/>
              </a:ext>
            </a:extLst>
          </p:cNvPr>
          <p:cNvSpPr>
            <a:spLocks noGrp="1"/>
          </p:cNvSpPr>
          <p:nvPr>
            <p:ph type="body" sz="quarter" idx="17" hasCustomPrompt="1"/>
          </p:nvPr>
        </p:nvSpPr>
        <p:spPr>
          <a:xfrm>
            <a:off x="7121525" y="4032815"/>
            <a:ext cx="1998663" cy="365125"/>
          </a:xfrm>
        </p:spPr>
        <p:txBody>
          <a:bodyPr lIns="0" r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 name="Text Placeholder 30">
            <a:extLst>
              <a:ext uri="{FF2B5EF4-FFF2-40B4-BE49-F238E27FC236}">
                <a16:creationId xmlns:a16="http://schemas.microsoft.com/office/drawing/2014/main" id="{8C9DDA5C-7B9B-FFDD-43A5-3910B98C30C0}"/>
              </a:ext>
            </a:extLst>
          </p:cNvPr>
          <p:cNvSpPr>
            <a:spLocks noGrp="1"/>
          </p:cNvSpPr>
          <p:nvPr>
            <p:ph type="body" sz="quarter" idx="29" hasCustomPrompt="1"/>
          </p:nvPr>
        </p:nvSpPr>
        <p:spPr>
          <a:xfrm>
            <a:off x="1183682" y="4461855"/>
            <a:ext cx="7936506" cy="1159210"/>
          </a:xfrm>
        </p:spPr>
        <p:txBody>
          <a:bodyPr lIns="0" rIns="0" anchor="t"/>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r>
              <a:rPr lang="ar-SA" sz="1050" b="0" i="0" u="none" strike="noStrike" kern="1200" dirty="0">
                <a:solidFill>
                  <a:schemeClr val="tx1">
                    <a:alpha val="70000"/>
                  </a:schemeClr>
                </a:solidFill>
                <a:effectLst/>
                <a:latin typeface="Cairo" pitchFamily="2" charset="-78"/>
                <a:ea typeface="+mn-ea"/>
                <a:cs typeface="Cairo" pitchFamily="2" charset="-78"/>
              </a:rPr>
              <a:t>. مثال لنص يمكن أن يستبدل في نفس المساحة.. مثال لنص يمكن أن يستبدل.</a:t>
            </a:r>
          </a:p>
          <a:p>
            <a:pPr marL="228600" lvl="0" indent="-228600" algn="r" defTabSz="914330" rtl="1" eaLnBrk="1" latinLnBrk="0" hangingPunct="1">
              <a:lnSpc>
                <a:spcPct val="130000"/>
              </a:lnSpc>
              <a:spcBef>
                <a:spcPts val="600"/>
              </a:spcBef>
            </a:pPr>
            <a:endParaRPr lang="ar-SA" sz="1050" b="0" i="0" u="none" strike="noStrike" kern="1200" dirty="0">
              <a:solidFill>
                <a:schemeClr val="tx1">
                  <a:alpha val="70000"/>
                </a:schemeClr>
              </a:solidFill>
              <a:effectLst/>
              <a:latin typeface="Cairo" pitchFamily="2" charset="-78"/>
              <a:ea typeface="+mn-ea"/>
              <a:cs typeface="Cairo" pitchFamily="2" charset="-78"/>
            </a:endParaRPr>
          </a:p>
        </p:txBody>
      </p:sp>
    </p:spTree>
    <p:extLst>
      <p:ext uri="{BB962C8B-B14F-4D97-AF65-F5344CB8AC3E}">
        <p14:creationId xmlns:p14="http://schemas.microsoft.com/office/powerpoint/2010/main" val="400606940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C5AA48D-76D4-7C6F-BA2E-50FCD8DC9189}"/>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7711950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1" name="Text Placeholder 20">
            <a:extLst>
              <a:ext uri="{FF2B5EF4-FFF2-40B4-BE49-F238E27FC236}">
                <a16:creationId xmlns:a16="http://schemas.microsoft.com/office/drawing/2014/main" id="{123D3395-34E5-DC6E-93E3-69EA73F25C2C}"/>
              </a:ext>
            </a:extLst>
          </p:cNvPr>
          <p:cNvSpPr>
            <a:spLocks noGrp="1"/>
          </p:cNvSpPr>
          <p:nvPr>
            <p:ph type="body" sz="quarter" idx="21" hasCustomPrompt="1"/>
          </p:nvPr>
        </p:nvSpPr>
        <p:spPr>
          <a:xfrm>
            <a:off x="1400964" y="1524186"/>
            <a:ext cx="3573637"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2" name="Text Placeholder 29">
            <a:extLst>
              <a:ext uri="{FF2B5EF4-FFF2-40B4-BE49-F238E27FC236}">
                <a16:creationId xmlns:a16="http://schemas.microsoft.com/office/drawing/2014/main" id="{0CB09974-5D48-D004-CA40-DCC65A112E12}"/>
              </a:ext>
            </a:extLst>
          </p:cNvPr>
          <p:cNvSpPr>
            <a:spLocks noGrp="1"/>
          </p:cNvSpPr>
          <p:nvPr>
            <p:ph type="body" sz="quarter" idx="22" hasCustomPrompt="1"/>
          </p:nvPr>
        </p:nvSpPr>
        <p:spPr>
          <a:xfrm>
            <a:off x="1393057" y="1125538"/>
            <a:ext cx="3573637"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5" name="Text Placeholder 20">
            <a:extLst>
              <a:ext uri="{FF2B5EF4-FFF2-40B4-BE49-F238E27FC236}">
                <a16:creationId xmlns:a16="http://schemas.microsoft.com/office/drawing/2014/main" id="{4B7A71CF-22FA-9A0D-1413-7706AB1D65C9}"/>
              </a:ext>
            </a:extLst>
          </p:cNvPr>
          <p:cNvSpPr>
            <a:spLocks noGrp="1"/>
          </p:cNvSpPr>
          <p:nvPr>
            <p:ph type="body" sz="quarter" idx="23" hasCustomPrompt="1"/>
          </p:nvPr>
        </p:nvSpPr>
        <p:spPr>
          <a:xfrm>
            <a:off x="1400964" y="2798804"/>
            <a:ext cx="3573637"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6" name="Text Placeholder 29">
            <a:extLst>
              <a:ext uri="{FF2B5EF4-FFF2-40B4-BE49-F238E27FC236}">
                <a16:creationId xmlns:a16="http://schemas.microsoft.com/office/drawing/2014/main" id="{D864467B-1500-5D94-7030-26E18DA439DD}"/>
              </a:ext>
            </a:extLst>
          </p:cNvPr>
          <p:cNvSpPr>
            <a:spLocks noGrp="1"/>
          </p:cNvSpPr>
          <p:nvPr>
            <p:ph type="body" sz="quarter" idx="24" hasCustomPrompt="1"/>
          </p:nvPr>
        </p:nvSpPr>
        <p:spPr>
          <a:xfrm>
            <a:off x="1393057" y="2400156"/>
            <a:ext cx="3573637"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9" name="Text Placeholder 20">
            <a:extLst>
              <a:ext uri="{FF2B5EF4-FFF2-40B4-BE49-F238E27FC236}">
                <a16:creationId xmlns:a16="http://schemas.microsoft.com/office/drawing/2014/main" id="{8554337E-28EC-C1A9-3CE2-236B8B873B19}"/>
              </a:ext>
            </a:extLst>
          </p:cNvPr>
          <p:cNvSpPr>
            <a:spLocks noGrp="1"/>
          </p:cNvSpPr>
          <p:nvPr>
            <p:ph type="body" sz="quarter" idx="25" hasCustomPrompt="1"/>
          </p:nvPr>
        </p:nvSpPr>
        <p:spPr>
          <a:xfrm>
            <a:off x="1400964" y="4073422"/>
            <a:ext cx="3573637"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0" name="Text Placeholder 29">
            <a:extLst>
              <a:ext uri="{FF2B5EF4-FFF2-40B4-BE49-F238E27FC236}">
                <a16:creationId xmlns:a16="http://schemas.microsoft.com/office/drawing/2014/main" id="{DB11702A-4F23-2CB9-967B-8FFCEBD31C36}"/>
              </a:ext>
            </a:extLst>
          </p:cNvPr>
          <p:cNvSpPr>
            <a:spLocks noGrp="1"/>
          </p:cNvSpPr>
          <p:nvPr>
            <p:ph type="body" sz="quarter" idx="26" hasCustomPrompt="1"/>
          </p:nvPr>
        </p:nvSpPr>
        <p:spPr>
          <a:xfrm>
            <a:off x="1393057" y="3674774"/>
            <a:ext cx="3573637"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43" name="Text Placeholder 20">
            <a:extLst>
              <a:ext uri="{FF2B5EF4-FFF2-40B4-BE49-F238E27FC236}">
                <a16:creationId xmlns:a16="http://schemas.microsoft.com/office/drawing/2014/main" id="{81DC673A-37ED-80D7-1811-50027A3C8B87}"/>
              </a:ext>
            </a:extLst>
          </p:cNvPr>
          <p:cNvSpPr>
            <a:spLocks noGrp="1"/>
          </p:cNvSpPr>
          <p:nvPr>
            <p:ph type="body" sz="quarter" idx="27" hasCustomPrompt="1"/>
          </p:nvPr>
        </p:nvSpPr>
        <p:spPr>
          <a:xfrm>
            <a:off x="1400964" y="5334186"/>
            <a:ext cx="3573637"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4" name="Text Placeholder 29">
            <a:extLst>
              <a:ext uri="{FF2B5EF4-FFF2-40B4-BE49-F238E27FC236}">
                <a16:creationId xmlns:a16="http://schemas.microsoft.com/office/drawing/2014/main" id="{7C1015C4-87F7-8867-B438-104B36BD4D09}"/>
              </a:ext>
            </a:extLst>
          </p:cNvPr>
          <p:cNvSpPr>
            <a:spLocks noGrp="1"/>
          </p:cNvSpPr>
          <p:nvPr>
            <p:ph type="body" sz="quarter" idx="28" hasCustomPrompt="1"/>
          </p:nvPr>
        </p:nvSpPr>
        <p:spPr>
          <a:xfrm>
            <a:off x="1393057" y="4935538"/>
            <a:ext cx="3573637"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18">
            <a:extLst>
              <a:ext uri="{FF2B5EF4-FFF2-40B4-BE49-F238E27FC236}">
                <a16:creationId xmlns:a16="http://schemas.microsoft.com/office/drawing/2014/main" id="{58BE8D9B-63C8-AB61-F12B-C5F7178EDE74}"/>
              </a:ext>
            </a:extLst>
          </p:cNvPr>
          <p:cNvSpPr>
            <a:spLocks noGrp="1"/>
          </p:cNvSpPr>
          <p:nvPr>
            <p:ph type="body" sz="quarter" idx="29" hasCustomPrompt="1"/>
          </p:nvPr>
        </p:nvSpPr>
        <p:spPr>
          <a:xfrm>
            <a:off x="8533838" y="2340511"/>
            <a:ext cx="3231307" cy="376607"/>
          </a:xfrm>
        </p:spPr>
        <p:txBody>
          <a:bodyPr lIns="0" rIns="0">
            <a:noAutofit/>
          </a:bodyPr>
          <a:lstStyle>
            <a:lvl1pPr algn="r" rtl="1">
              <a:lnSpc>
                <a:spcPct val="90000"/>
              </a:lnSpc>
              <a:defRPr sz="1600" b="1" i="0">
                <a:latin typeface="29LT Bukra Alt" panose="020B0903020204020204"/>
                <a:cs typeface="29LT Bukra Alt" panose="020B0903020204020204"/>
              </a:defRPr>
            </a:lvl1pPr>
            <a:lvl2pPr>
              <a:lnSpc>
                <a:spcPct val="80000"/>
              </a:lnSpc>
              <a:defRPr sz="1600" b="1" i="0">
                <a:latin typeface="Cairo" pitchFamily="2" charset="-78"/>
                <a:cs typeface="Cairo" pitchFamily="2" charset="-78"/>
              </a:defRPr>
            </a:lvl2pPr>
            <a:lvl3pPr>
              <a:lnSpc>
                <a:spcPct val="80000"/>
              </a:lnSpc>
              <a:defRPr sz="1600" b="1" i="0">
                <a:latin typeface="Cairo" pitchFamily="2" charset="-78"/>
                <a:cs typeface="Cairo" pitchFamily="2" charset="-78"/>
              </a:defRPr>
            </a:lvl3pPr>
            <a:lvl4pPr>
              <a:lnSpc>
                <a:spcPct val="80000"/>
              </a:lnSpc>
              <a:defRPr sz="1600" b="1" i="0">
                <a:latin typeface="Cairo" pitchFamily="2" charset="-78"/>
                <a:cs typeface="Cairo" pitchFamily="2" charset="-78"/>
              </a:defRPr>
            </a:lvl4pPr>
            <a:lvl5pPr>
              <a:lnSpc>
                <a:spcPct val="80000"/>
              </a:lnSpc>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4" name="Text Placeholder 30">
            <a:extLst>
              <a:ext uri="{FF2B5EF4-FFF2-40B4-BE49-F238E27FC236}">
                <a16:creationId xmlns:a16="http://schemas.microsoft.com/office/drawing/2014/main" id="{69600C1E-0BAF-0996-FE86-5C752D49F038}"/>
              </a:ext>
            </a:extLst>
          </p:cNvPr>
          <p:cNvSpPr>
            <a:spLocks noGrp="1"/>
          </p:cNvSpPr>
          <p:nvPr>
            <p:ph type="body" sz="quarter" idx="30" hasCustomPrompt="1"/>
          </p:nvPr>
        </p:nvSpPr>
        <p:spPr>
          <a:xfrm>
            <a:off x="8533838" y="2790054"/>
            <a:ext cx="3231307" cy="2571104"/>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itle 5">
            <a:extLst>
              <a:ext uri="{FF2B5EF4-FFF2-40B4-BE49-F238E27FC236}">
                <a16:creationId xmlns:a16="http://schemas.microsoft.com/office/drawing/2014/main" id="{4BD8918B-0DD9-AF52-0002-6F6BCDBA90C8}"/>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40038726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E43C2A02-2C7B-FA1B-D432-17131DB45DF1}"/>
              </a:ext>
            </a:extLst>
          </p:cNvPr>
          <p:cNvSpPr>
            <a:spLocks noGrp="1"/>
          </p:cNvSpPr>
          <p:nvPr>
            <p:ph sz="quarter" idx="12" hasCustomPrompt="1"/>
          </p:nvPr>
        </p:nvSpPr>
        <p:spPr>
          <a:xfrm>
            <a:off x="7836252" y="3051686"/>
            <a:ext cx="1998663" cy="2036763"/>
          </a:xfrm>
        </p:spPr>
        <p:txBody>
          <a:bodyPr lIns="0" rIns="0">
            <a:normAutofit/>
          </a:bodyPr>
          <a:lstStyle>
            <a:lvl1pPr marL="228600" indent="-228600">
              <a:spcBef>
                <a:spcPts val="0"/>
              </a:spcBef>
              <a:buFont typeface="+mj-lt"/>
              <a:buAutoNum type="arabicPeriod"/>
              <a:defRPr sz="1050">
                <a:solidFill>
                  <a:schemeClr val="bg1">
                    <a:lumMod val="50000"/>
                    <a:alpha val="70000"/>
                  </a:schemeClr>
                </a:solidFill>
                <a:latin typeface="29LT Bukra Bold" pitchFamily="34" charset="-78"/>
                <a:cs typeface="29LT Bukra Alt" panose="020B0903020204020204"/>
              </a:defRPr>
            </a:lvl1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5" name="Content Placeholder 6">
            <a:extLst>
              <a:ext uri="{FF2B5EF4-FFF2-40B4-BE49-F238E27FC236}">
                <a16:creationId xmlns:a16="http://schemas.microsoft.com/office/drawing/2014/main" id="{2D68F4F2-25EB-BE89-5FF8-D7A5F970F6AC}"/>
              </a:ext>
            </a:extLst>
          </p:cNvPr>
          <p:cNvSpPr>
            <a:spLocks noGrp="1"/>
          </p:cNvSpPr>
          <p:nvPr>
            <p:ph sz="quarter" idx="14" hasCustomPrompt="1"/>
          </p:nvPr>
        </p:nvSpPr>
        <p:spPr>
          <a:xfrm>
            <a:off x="5224350" y="3051686"/>
            <a:ext cx="1998663" cy="2036763"/>
          </a:xfrm>
        </p:spPr>
        <p:txBody>
          <a:bodyPr lIns="0" rIns="0">
            <a:normAutofit/>
          </a:bodyPr>
          <a:lstStyle>
            <a:lvl1pPr marL="228600" indent="-228600">
              <a:spcBef>
                <a:spcPts val="0"/>
              </a:spcBef>
              <a:buFont typeface="+mj-lt"/>
              <a:buAutoNum type="arabicPeriod"/>
              <a:defRPr sz="1050">
                <a:solidFill>
                  <a:schemeClr val="bg1">
                    <a:lumMod val="50000"/>
                    <a:alpha val="70000"/>
                  </a:schemeClr>
                </a:solidFill>
                <a:latin typeface="29LT Bukra Bold" pitchFamily="34" charset="-78"/>
                <a:cs typeface="29LT Bukra Alt" panose="020B0903020204020204"/>
              </a:defRPr>
            </a:lvl1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6" name="Text Placeholder 11">
            <a:extLst>
              <a:ext uri="{FF2B5EF4-FFF2-40B4-BE49-F238E27FC236}">
                <a16:creationId xmlns:a16="http://schemas.microsoft.com/office/drawing/2014/main" id="{CEFD6DFB-F53C-3294-48B1-CCD4C0F8A32B}"/>
              </a:ext>
            </a:extLst>
          </p:cNvPr>
          <p:cNvSpPr>
            <a:spLocks noGrp="1"/>
          </p:cNvSpPr>
          <p:nvPr>
            <p:ph type="body" sz="quarter" idx="15" hasCustomPrompt="1"/>
          </p:nvPr>
        </p:nvSpPr>
        <p:spPr>
          <a:xfrm>
            <a:off x="5224350" y="2560502"/>
            <a:ext cx="1998663" cy="365125"/>
          </a:xfrm>
        </p:spPr>
        <p:txBody>
          <a:bodyPr lIns="0" rIns="0">
            <a:noAutofit/>
          </a:bodyPr>
          <a:lstStyle>
            <a:lvl1pPr algn="r" rtl="1">
              <a:spcBef>
                <a:spcPts val="1600"/>
              </a:spcBef>
              <a:defRPr sz="1600" b="1" i="0">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9" name="Content Placeholder 6">
            <a:extLst>
              <a:ext uri="{FF2B5EF4-FFF2-40B4-BE49-F238E27FC236}">
                <a16:creationId xmlns:a16="http://schemas.microsoft.com/office/drawing/2014/main" id="{977B5429-E113-89EC-108B-B6B4FB5EA8DB}"/>
              </a:ext>
            </a:extLst>
          </p:cNvPr>
          <p:cNvSpPr>
            <a:spLocks noGrp="1"/>
          </p:cNvSpPr>
          <p:nvPr>
            <p:ph sz="quarter" idx="16" hasCustomPrompt="1"/>
          </p:nvPr>
        </p:nvSpPr>
        <p:spPr>
          <a:xfrm>
            <a:off x="2612448" y="3051686"/>
            <a:ext cx="1998663" cy="2036763"/>
          </a:xfrm>
        </p:spPr>
        <p:txBody>
          <a:bodyPr lIns="0" rIns="0">
            <a:normAutofit/>
          </a:bodyPr>
          <a:lstStyle>
            <a:lvl1pPr marL="228600" indent="-228600">
              <a:spcBef>
                <a:spcPts val="0"/>
              </a:spcBef>
              <a:buFont typeface="+mj-lt"/>
              <a:buAutoNum type="arabicPeriod"/>
              <a:defRPr sz="1050">
                <a:solidFill>
                  <a:schemeClr val="bg1">
                    <a:lumMod val="50000"/>
                    <a:alpha val="70000"/>
                  </a:schemeClr>
                </a:solidFill>
                <a:latin typeface="29LT Bukra Bold" pitchFamily="34" charset="-78"/>
                <a:cs typeface="29LT Bukra Alt" panose="020B0903020204020204"/>
              </a:defRPr>
            </a:lvl1pPr>
          </a:lstStyle>
          <a:p>
            <a:pPr marL="228600" lvl="0" indent="-228600" algn="r" defTabSz="914330" rtl="1" eaLnBrk="1" latinLnBrk="0" hangingPunct="1">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0" name="Text Placeholder 11">
            <a:extLst>
              <a:ext uri="{FF2B5EF4-FFF2-40B4-BE49-F238E27FC236}">
                <a16:creationId xmlns:a16="http://schemas.microsoft.com/office/drawing/2014/main" id="{2CDE130C-2437-8DAF-1155-24705E345498}"/>
              </a:ext>
            </a:extLst>
          </p:cNvPr>
          <p:cNvSpPr>
            <a:spLocks noGrp="1"/>
          </p:cNvSpPr>
          <p:nvPr>
            <p:ph type="body" sz="quarter" idx="17" hasCustomPrompt="1"/>
          </p:nvPr>
        </p:nvSpPr>
        <p:spPr>
          <a:xfrm>
            <a:off x="2612448" y="2560502"/>
            <a:ext cx="1998663" cy="365125"/>
          </a:xfrm>
        </p:spPr>
        <p:txBody>
          <a:bodyPr lIns="0" rIns="0">
            <a:noAutofit/>
          </a:bodyPr>
          <a:lstStyle>
            <a:lvl1pPr algn="r" rtl="1">
              <a:spcBef>
                <a:spcPts val="1600"/>
              </a:spcBef>
              <a:defRPr sz="1600" b="1" i="0">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1" name="Text Placeholder 11">
            <a:extLst>
              <a:ext uri="{FF2B5EF4-FFF2-40B4-BE49-F238E27FC236}">
                <a16:creationId xmlns:a16="http://schemas.microsoft.com/office/drawing/2014/main" id="{4BADE01B-3350-E1E8-B378-E2A941A7DE30}"/>
              </a:ext>
            </a:extLst>
          </p:cNvPr>
          <p:cNvSpPr>
            <a:spLocks noGrp="1"/>
          </p:cNvSpPr>
          <p:nvPr>
            <p:ph type="body" sz="quarter" idx="13" hasCustomPrompt="1"/>
          </p:nvPr>
        </p:nvSpPr>
        <p:spPr>
          <a:xfrm>
            <a:off x="7836252" y="2560502"/>
            <a:ext cx="1998663" cy="365125"/>
          </a:xfrm>
        </p:spPr>
        <p:txBody>
          <a:bodyPr lIns="0" rIns="0">
            <a:noAutofit/>
          </a:bodyPr>
          <a:lstStyle>
            <a:lvl1pPr algn="r" rtl="1">
              <a:spcBef>
                <a:spcPts val="1600"/>
              </a:spcBef>
              <a:defRPr sz="1600" b="1" i="0">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4" name="Title 5">
            <a:extLst>
              <a:ext uri="{FF2B5EF4-FFF2-40B4-BE49-F238E27FC236}">
                <a16:creationId xmlns:a16="http://schemas.microsoft.com/office/drawing/2014/main" id="{BE769435-2742-D9E6-891E-0455F1A3CA22}"/>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5845906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5_Custom Layout">
    <p:spTree>
      <p:nvGrpSpPr>
        <p:cNvPr id="1" name=""/>
        <p:cNvGrpSpPr/>
        <p:nvPr/>
      </p:nvGrpSpPr>
      <p:grpSpPr>
        <a:xfrm>
          <a:off x="0" y="0"/>
          <a:ext cx="0" cy="0"/>
          <a:chOff x="0" y="0"/>
          <a:chExt cx="0" cy="0"/>
        </a:xfrm>
      </p:grpSpPr>
      <p:sp>
        <p:nvSpPr>
          <p:cNvPr id="20" name="Text Placeholder 9">
            <a:extLst>
              <a:ext uri="{FF2B5EF4-FFF2-40B4-BE49-F238E27FC236}">
                <a16:creationId xmlns:a16="http://schemas.microsoft.com/office/drawing/2014/main" id="{4081A114-A217-2741-8932-C5403A809EFC}"/>
              </a:ext>
            </a:extLst>
          </p:cNvPr>
          <p:cNvSpPr>
            <a:spLocks noGrp="1"/>
          </p:cNvSpPr>
          <p:nvPr>
            <p:ph type="body" sz="quarter" idx="32" hasCustomPrompt="1"/>
          </p:nvPr>
        </p:nvSpPr>
        <p:spPr>
          <a:xfrm>
            <a:off x="8293137" y="4224685"/>
            <a:ext cx="187162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الأول</a:t>
            </a:r>
            <a:endParaRPr lang="en-US" sz="1600" b="1" dirty="0">
              <a:latin typeface="Cairo" pitchFamily="2" charset="-78"/>
              <a:cs typeface="Cairo" pitchFamily="2" charset="-78"/>
            </a:endParaRPr>
          </a:p>
        </p:txBody>
      </p:sp>
      <p:sp>
        <p:nvSpPr>
          <p:cNvPr id="21" name="Text Placeholder 30">
            <a:extLst>
              <a:ext uri="{FF2B5EF4-FFF2-40B4-BE49-F238E27FC236}">
                <a16:creationId xmlns:a16="http://schemas.microsoft.com/office/drawing/2014/main" id="{9AD4863A-3A6A-03CD-8620-3E9790EA9B00}"/>
              </a:ext>
            </a:extLst>
          </p:cNvPr>
          <p:cNvSpPr>
            <a:spLocks noGrp="1"/>
          </p:cNvSpPr>
          <p:nvPr>
            <p:ph type="body" sz="quarter" idx="33" hasCustomPrompt="1"/>
          </p:nvPr>
        </p:nvSpPr>
        <p:spPr>
          <a:xfrm>
            <a:off x="8293137" y="4585349"/>
            <a:ext cx="1871626" cy="466877"/>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8" name="Text Placeholder 9">
            <a:extLst>
              <a:ext uri="{FF2B5EF4-FFF2-40B4-BE49-F238E27FC236}">
                <a16:creationId xmlns:a16="http://schemas.microsoft.com/office/drawing/2014/main" id="{7F1C05B5-48B3-1D17-D4A6-EB358AE6D60E}"/>
              </a:ext>
            </a:extLst>
          </p:cNvPr>
          <p:cNvSpPr>
            <a:spLocks noGrp="1"/>
          </p:cNvSpPr>
          <p:nvPr>
            <p:ph type="body" sz="quarter" idx="36" hasCustomPrompt="1"/>
          </p:nvPr>
        </p:nvSpPr>
        <p:spPr>
          <a:xfrm>
            <a:off x="3728171" y="4970272"/>
            <a:ext cx="187162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29" name="Text Placeholder 30">
            <a:extLst>
              <a:ext uri="{FF2B5EF4-FFF2-40B4-BE49-F238E27FC236}">
                <a16:creationId xmlns:a16="http://schemas.microsoft.com/office/drawing/2014/main" id="{5F1FFF47-DFAF-87A7-9B08-317EE8712A92}"/>
              </a:ext>
            </a:extLst>
          </p:cNvPr>
          <p:cNvSpPr>
            <a:spLocks noGrp="1"/>
          </p:cNvSpPr>
          <p:nvPr>
            <p:ph type="body" sz="quarter" idx="37" hasCustomPrompt="1"/>
          </p:nvPr>
        </p:nvSpPr>
        <p:spPr>
          <a:xfrm>
            <a:off x="3728171" y="5330936"/>
            <a:ext cx="1871626" cy="466877"/>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2" name="Text Placeholder 9">
            <a:extLst>
              <a:ext uri="{FF2B5EF4-FFF2-40B4-BE49-F238E27FC236}">
                <a16:creationId xmlns:a16="http://schemas.microsoft.com/office/drawing/2014/main" id="{F4D0CE8B-2B3D-FF02-3D4D-3571D8A47200}"/>
              </a:ext>
            </a:extLst>
          </p:cNvPr>
          <p:cNvSpPr>
            <a:spLocks noGrp="1"/>
          </p:cNvSpPr>
          <p:nvPr>
            <p:ph type="body" sz="quarter" idx="38" hasCustomPrompt="1"/>
          </p:nvPr>
        </p:nvSpPr>
        <p:spPr>
          <a:xfrm>
            <a:off x="1470307" y="4224685"/>
            <a:ext cx="187162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الرابع</a:t>
            </a:r>
            <a:endParaRPr lang="en-US" sz="1600" b="1" dirty="0">
              <a:latin typeface="Cairo" pitchFamily="2" charset="-78"/>
              <a:cs typeface="Cairo" pitchFamily="2" charset="-78"/>
            </a:endParaRPr>
          </a:p>
        </p:txBody>
      </p:sp>
      <p:sp>
        <p:nvSpPr>
          <p:cNvPr id="33" name="Text Placeholder 30">
            <a:extLst>
              <a:ext uri="{FF2B5EF4-FFF2-40B4-BE49-F238E27FC236}">
                <a16:creationId xmlns:a16="http://schemas.microsoft.com/office/drawing/2014/main" id="{A1B52347-68FA-220B-B28C-ECCC97BE56F1}"/>
              </a:ext>
            </a:extLst>
          </p:cNvPr>
          <p:cNvSpPr>
            <a:spLocks noGrp="1"/>
          </p:cNvSpPr>
          <p:nvPr>
            <p:ph type="body" sz="quarter" idx="39" hasCustomPrompt="1"/>
          </p:nvPr>
        </p:nvSpPr>
        <p:spPr>
          <a:xfrm>
            <a:off x="1470307" y="4585349"/>
            <a:ext cx="1871626" cy="466877"/>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8" name="Text Placeholder 9">
            <a:extLst>
              <a:ext uri="{FF2B5EF4-FFF2-40B4-BE49-F238E27FC236}">
                <a16:creationId xmlns:a16="http://schemas.microsoft.com/office/drawing/2014/main" id="{FF18FCD4-1BB4-474E-B867-82919FFA0274}"/>
              </a:ext>
            </a:extLst>
          </p:cNvPr>
          <p:cNvSpPr>
            <a:spLocks noGrp="1"/>
          </p:cNvSpPr>
          <p:nvPr>
            <p:ph type="body" sz="quarter" idx="40" hasCustomPrompt="1"/>
          </p:nvPr>
        </p:nvSpPr>
        <p:spPr>
          <a:xfrm>
            <a:off x="6014171" y="4970272"/>
            <a:ext cx="187162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49" name="Text Placeholder 30">
            <a:extLst>
              <a:ext uri="{FF2B5EF4-FFF2-40B4-BE49-F238E27FC236}">
                <a16:creationId xmlns:a16="http://schemas.microsoft.com/office/drawing/2014/main" id="{CF58E32F-89C9-8C8D-3C7D-9CD4C440CAC7}"/>
              </a:ext>
            </a:extLst>
          </p:cNvPr>
          <p:cNvSpPr>
            <a:spLocks noGrp="1"/>
          </p:cNvSpPr>
          <p:nvPr>
            <p:ph type="body" sz="quarter" idx="41" hasCustomPrompt="1"/>
          </p:nvPr>
        </p:nvSpPr>
        <p:spPr>
          <a:xfrm>
            <a:off x="6014171" y="5330936"/>
            <a:ext cx="1871626" cy="466877"/>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1FED6856-84CA-3961-6045-3F03AB116D1D}"/>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99490000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78693B13-16F3-4911-5430-812FF9A44995}"/>
              </a:ext>
            </a:extLst>
          </p:cNvPr>
          <p:cNvSpPr>
            <a:spLocks noGrp="1"/>
          </p:cNvSpPr>
          <p:nvPr>
            <p:ph type="body" sz="quarter" idx="13" hasCustomPrompt="1"/>
          </p:nvPr>
        </p:nvSpPr>
        <p:spPr>
          <a:xfrm>
            <a:off x="1019176" y="2712203"/>
            <a:ext cx="9152696" cy="3199096"/>
          </a:xfrm>
        </p:spPr>
        <p:txBody>
          <a:bodyPr rIns="0">
            <a:normAutofit/>
          </a:bodyPr>
          <a:lstStyle>
            <a:lvl1pPr algn="r" rtl="1">
              <a:defRPr sz="1000" b="0" i="0">
                <a:solidFill>
                  <a:schemeClr val="tx1"/>
                </a:solidFill>
                <a:latin typeface="29LT Bukra Alt" panose="020B0903020204020204"/>
                <a:cs typeface="29LT Bukra Alt" panose="020B0903020204020204"/>
              </a:defRPr>
            </a:lvl1pPr>
          </a:lstStyle>
          <a:p>
            <a:pPr marL="0" marR="0" lvl="0" indent="0" algn="r" defTabSz="914330" rtl="1" eaLnBrk="1" fontAlgn="auto" latinLnBrk="0" hangingPunct="1">
              <a:lnSpc>
                <a:spcPct val="130000"/>
              </a:lnSpc>
              <a:spcBef>
                <a:spcPts val="1000"/>
              </a:spcBef>
              <a:spcAft>
                <a:spcPts val="0"/>
              </a:spcAft>
              <a:buClrTx/>
              <a:buSzTx/>
              <a:buFontTx/>
              <a:buNone/>
              <a:tabLst/>
              <a:defRPr/>
            </a:pPr>
            <a:r>
              <a:rPr lang="ar-SA" sz="1000" b="1" i="0" u="none" strike="noStrike" kern="1200" dirty="0">
                <a:solidFill>
                  <a:srgbClr val="000000"/>
                </a:solidFill>
                <a:effectLst/>
                <a:latin typeface="Cairo" pitchFamily="2" charset="-78"/>
                <a:ea typeface="+mn-ea"/>
                <a:cs typeface="Cairo" pitchFamily="2" charset="-78"/>
              </a:rPr>
              <a:t>هذا النص هو مثال لنص يمكن أن يستبدل في نفس المساحة، </a:t>
            </a:r>
            <a:r>
              <a:rPr lang="ar-SA" sz="1000" b="0" i="0" u="none" strike="noStrike" kern="1200" dirty="0">
                <a:solidFill>
                  <a:srgbClr val="000000"/>
                </a:solidFill>
                <a:effectLst/>
                <a:latin typeface="JannaLT-Regular"/>
                <a:ea typeface="+mn-ea"/>
                <a:cs typeface="Cairo" pitchFamily="2" charset="-78"/>
              </a:rPr>
              <a:t>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br>
              <a:rPr lang="ar-SA" sz="1000" b="0" i="0" u="none" strike="noStrike" kern="1200" dirty="0">
                <a:solidFill>
                  <a:srgbClr val="000000"/>
                </a:solidFill>
                <a:effectLst/>
                <a:latin typeface="JannaLT-Regular"/>
                <a:ea typeface="+mn-ea"/>
                <a:cs typeface="Cairo" pitchFamily="2" charset="-78"/>
              </a:rPr>
            </a:br>
            <a:r>
              <a:rPr lang="ar-SA" sz="1000" b="0" i="0" u="none" strike="noStrike" kern="1200" dirty="0">
                <a:solidFill>
                  <a:srgbClr val="000000"/>
                </a:solidFill>
                <a:effectLst/>
                <a:latin typeface="JannaLT-Regular"/>
                <a:ea typeface="+mn-ea"/>
                <a:cs typeface="Cairo" pitchFamily="2" charset="-78"/>
              </a:rPr>
              <a:t>ومن هنا وجب على المصمم أن يضع نصوصا مؤقتة على التصميم ليظهر للعميل الشكل كاملا دور مولد النص العربي أن يوفر على المصمم عناء البحث عن نص بديل لا علاقة له بالموضوع الذى يتحدث عنه التصميم فيظهر بشكل لا يليق. </a:t>
            </a:r>
          </a:p>
          <a:p>
            <a:pPr marL="0" marR="0" lvl="0" indent="0" algn="r" defTabSz="914330" rtl="1" eaLnBrk="1" fontAlgn="auto" latinLnBrk="0" hangingPunct="1">
              <a:lnSpc>
                <a:spcPct val="130000"/>
              </a:lnSpc>
              <a:spcBef>
                <a:spcPts val="1000"/>
              </a:spcBef>
              <a:spcAft>
                <a:spcPts val="0"/>
              </a:spcAft>
              <a:buClrTx/>
              <a:buSzTx/>
              <a:buFontTx/>
              <a:buNone/>
              <a:tabLst/>
              <a:defRPr/>
            </a:pPr>
            <a:endParaRPr lang="en-SA" sz="1400" b="1" dirty="0"/>
          </a:p>
        </p:txBody>
      </p:sp>
      <p:sp>
        <p:nvSpPr>
          <p:cNvPr id="3" name="Text Placeholder 23">
            <a:extLst>
              <a:ext uri="{FF2B5EF4-FFF2-40B4-BE49-F238E27FC236}">
                <a16:creationId xmlns:a16="http://schemas.microsoft.com/office/drawing/2014/main" id="{B2E33FA7-0A73-FAB5-6FE9-9524D422A911}"/>
              </a:ext>
            </a:extLst>
          </p:cNvPr>
          <p:cNvSpPr>
            <a:spLocks noGrp="1"/>
          </p:cNvSpPr>
          <p:nvPr>
            <p:ph type="body" sz="quarter" idx="14" hasCustomPrompt="1"/>
          </p:nvPr>
        </p:nvSpPr>
        <p:spPr>
          <a:xfrm>
            <a:off x="1019176" y="2266289"/>
            <a:ext cx="9152696" cy="407168"/>
          </a:xfrm>
        </p:spPr>
        <p:txBody>
          <a:bodyPr rIns="0">
            <a:normAutofit/>
          </a:bodyPr>
          <a:lstStyle>
            <a:lvl1pPr algn="r" rtl="1">
              <a:defRPr sz="1000">
                <a:cs typeface="29LT Bukra Alt" panose="020B0903020204020204"/>
              </a:defRPr>
            </a:lvl1pPr>
          </a:lstStyle>
          <a:p>
            <a:pPr>
              <a:lnSpc>
                <a:spcPct val="130000"/>
              </a:lnSpc>
              <a:spcBef>
                <a:spcPts val="600"/>
              </a:spcBef>
            </a:pPr>
            <a:r>
              <a:rPr lang="ar-SA" sz="1400" b="1" dirty="0">
                <a:latin typeface="Cairo" pitchFamily="2" charset="-78"/>
                <a:cs typeface="Cairo" pitchFamily="2" charset="-78"/>
              </a:rPr>
              <a:t>العنوان هنـــا</a:t>
            </a:r>
            <a:endParaRPr lang="en-US" sz="1400" b="1" dirty="0">
              <a:latin typeface="Cairo" pitchFamily="2" charset="-78"/>
              <a:cs typeface="Cairo" pitchFamily="2" charset="-78"/>
            </a:endParaRPr>
          </a:p>
        </p:txBody>
      </p:sp>
      <p:sp>
        <p:nvSpPr>
          <p:cNvPr id="4" name="Title 5">
            <a:extLst>
              <a:ext uri="{FF2B5EF4-FFF2-40B4-BE49-F238E27FC236}">
                <a16:creationId xmlns:a16="http://schemas.microsoft.com/office/drawing/2014/main" id="{BC2DE5BB-AAAE-40A0-FDF6-73E66330AF10}"/>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25923332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3" name="Text Placeholder 20">
            <a:extLst>
              <a:ext uri="{FF2B5EF4-FFF2-40B4-BE49-F238E27FC236}">
                <a16:creationId xmlns:a16="http://schemas.microsoft.com/office/drawing/2014/main" id="{BAF8F1E8-F39F-CC4E-7306-33631ED89B50}"/>
              </a:ext>
            </a:extLst>
          </p:cNvPr>
          <p:cNvSpPr>
            <a:spLocks noGrp="1"/>
          </p:cNvSpPr>
          <p:nvPr>
            <p:ph type="body" sz="quarter" idx="21" hasCustomPrompt="1"/>
          </p:nvPr>
        </p:nvSpPr>
        <p:spPr>
          <a:xfrm>
            <a:off x="7843214" y="2254952"/>
            <a:ext cx="2569762" cy="537021"/>
          </a:xfrm>
        </p:spPr>
        <p:txBody>
          <a:bodyPr lIns="0" rIns="0">
            <a:normAutofit/>
          </a:bodyPr>
          <a:lstStyle>
            <a:lvl1pPr marL="0" algn="l"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4" name="Text Placeholder 29">
            <a:extLst>
              <a:ext uri="{FF2B5EF4-FFF2-40B4-BE49-F238E27FC236}">
                <a16:creationId xmlns:a16="http://schemas.microsoft.com/office/drawing/2014/main" id="{6DD18515-3214-5DEA-37B6-94B4796739CD}"/>
              </a:ext>
            </a:extLst>
          </p:cNvPr>
          <p:cNvSpPr>
            <a:spLocks noGrp="1"/>
          </p:cNvSpPr>
          <p:nvPr>
            <p:ph type="body" sz="quarter" idx="22" hasCustomPrompt="1"/>
          </p:nvPr>
        </p:nvSpPr>
        <p:spPr>
          <a:xfrm>
            <a:off x="7835307" y="1856304"/>
            <a:ext cx="2569762" cy="346232"/>
          </a:xfrm>
        </p:spPr>
        <p:txBody>
          <a:bodyPr lIns="0" rIns="0"/>
          <a:lstStyle>
            <a:lvl1pPr marL="0" algn="l"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7" name="Text Placeholder 20">
            <a:extLst>
              <a:ext uri="{FF2B5EF4-FFF2-40B4-BE49-F238E27FC236}">
                <a16:creationId xmlns:a16="http://schemas.microsoft.com/office/drawing/2014/main" id="{C9EA5FBF-B538-43C6-9187-886C52FEBC55}"/>
              </a:ext>
            </a:extLst>
          </p:cNvPr>
          <p:cNvSpPr>
            <a:spLocks noGrp="1"/>
          </p:cNvSpPr>
          <p:nvPr>
            <p:ph type="body" sz="quarter" idx="23" hasCustomPrompt="1"/>
          </p:nvPr>
        </p:nvSpPr>
        <p:spPr>
          <a:xfrm>
            <a:off x="7843214" y="3580169"/>
            <a:ext cx="2569762" cy="537021"/>
          </a:xfrm>
        </p:spPr>
        <p:txBody>
          <a:bodyPr lIns="0" rIns="0">
            <a:normAutofit/>
          </a:bodyPr>
          <a:lstStyle>
            <a:lvl1pPr marL="0" algn="l"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8" name="Text Placeholder 29">
            <a:extLst>
              <a:ext uri="{FF2B5EF4-FFF2-40B4-BE49-F238E27FC236}">
                <a16:creationId xmlns:a16="http://schemas.microsoft.com/office/drawing/2014/main" id="{4561219C-E2BC-F01C-E5CE-6BC73F53CB90}"/>
              </a:ext>
            </a:extLst>
          </p:cNvPr>
          <p:cNvSpPr>
            <a:spLocks noGrp="1"/>
          </p:cNvSpPr>
          <p:nvPr>
            <p:ph type="body" sz="quarter" idx="24" hasCustomPrompt="1"/>
          </p:nvPr>
        </p:nvSpPr>
        <p:spPr>
          <a:xfrm>
            <a:off x="7835307" y="3181521"/>
            <a:ext cx="2569762" cy="346232"/>
          </a:xfrm>
        </p:spPr>
        <p:txBody>
          <a:bodyPr lIns="0" rIns="0"/>
          <a:lstStyle>
            <a:lvl1pPr marL="0" algn="l"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1" name="Text Placeholder 20">
            <a:extLst>
              <a:ext uri="{FF2B5EF4-FFF2-40B4-BE49-F238E27FC236}">
                <a16:creationId xmlns:a16="http://schemas.microsoft.com/office/drawing/2014/main" id="{971B5E0E-D26A-A83C-F315-98BFD34509B4}"/>
              </a:ext>
            </a:extLst>
          </p:cNvPr>
          <p:cNvSpPr>
            <a:spLocks noGrp="1"/>
          </p:cNvSpPr>
          <p:nvPr>
            <p:ph type="body" sz="quarter" idx="25" hasCustomPrompt="1"/>
          </p:nvPr>
        </p:nvSpPr>
        <p:spPr>
          <a:xfrm>
            <a:off x="7843214" y="4786117"/>
            <a:ext cx="2569762" cy="537021"/>
          </a:xfrm>
        </p:spPr>
        <p:txBody>
          <a:bodyPr lIns="0" rIns="0">
            <a:normAutofit/>
          </a:bodyPr>
          <a:lstStyle>
            <a:lvl1pPr marL="0" algn="l"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2" name="Text Placeholder 29">
            <a:extLst>
              <a:ext uri="{FF2B5EF4-FFF2-40B4-BE49-F238E27FC236}">
                <a16:creationId xmlns:a16="http://schemas.microsoft.com/office/drawing/2014/main" id="{1D6AF3FA-39D7-0EDF-6D9E-3DF955CE111F}"/>
              </a:ext>
            </a:extLst>
          </p:cNvPr>
          <p:cNvSpPr>
            <a:spLocks noGrp="1"/>
          </p:cNvSpPr>
          <p:nvPr>
            <p:ph type="body" sz="quarter" idx="26" hasCustomPrompt="1"/>
          </p:nvPr>
        </p:nvSpPr>
        <p:spPr>
          <a:xfrm>
            <a:off x="7835307" y="4387469"/>
            <a:ext cx="2569762" cy="346232"/>
          </a:xfrm>
        </p:spPr>
        <p:txBody>
          <a:bodyPr lIns="0" rIns="0"/>
          <a:lstStyle>
            <a:lvl1pPr marL="0" algn="l"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9" name="Text Placeholder 20">
            <a:extLst>
              <a:ext uri="{FF2B5EF4-FFF2-40B4-BE49-F238E27FC236}">
                <a16:creationId xmlns:a16="http://schemas.microsoft.com/office/drawing/2014/main" id="{1F80FBED-05E5-6E26-6745-A3CB39928978}"/>
              </a:ext>
            </a:extLst>
          </p:cNvPr>
          <p:cNvSpPr>
            <a:spLocks noGrp="1"/>
          </p:cNvSpPr>
          <p:nvPr>
            <p:ph type="body" sz="quarter" idx="27" hasCustomPrompt="1"/>
          </p:nvPr>
        </p:nvSpPr>
        <p:spPr>
          <a:xfrm>
            <a:off x="829737" y="2254952"/>
            <a:ext cx="2569762" cy="537021"/>
          </a:xfrm>
        </p:spPr>
        <p:txBody>
          <a:bodyPr lIns="0" rIns="0">
            <a:normAutofit/>
          </a:bodyPr>
          <a:lstStyle>
            <a:lvl1pPr marL="0" algn="r"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0" name="Text Placeholder 29">
            <a:extLst>
              <a:ext uri="{FF2B5EF4-FFF2-40B4-BE49-F238E27FC236}">
                <a16:creationId xmlns:a16="http://schemas.microsoft.com/office/drawing/2014/main" id="{E6C95118-CD7F-C654-9961-7A7974B50740}"/>
              </a:ext>
            </a:extLst>
          </p:cNvPr>
          <p:cNvSpPr>
            <a:spLocks noGrp="1"/>
          </p:cNvSpPr>
          <p:nvPr>
            <p:ph type="body" sz="quarter" idx="28" hasCustomPrompt="1"/>
          </p:nvPr>
        </p:nvSpPr>
        <p:spPr>
          <a:xfrm>
            <a:off x="821830" y="1856304"/>
            <a:ext cx="2569762" cy="346232"/>
          </a:xfrm>
        </p:spPr>
        <p:txBody>
          <a:bodyPr lIns="0" rIns="0"/>
          <a:lstStyle>
            <a:lvl1pPr marL="0" algn="r"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1" name="Text Placeholder 20">
            <a:extLst>
              <a:ext uri="{FF2B5EF4-FFF2-40B4-BE49-F238E27FC236}">
                <a16:creationId xmlns:a16="http://schemas.microsoft.com/office/drawing/2014/main" id="{5E4D9AE4-2F84-DAB6-1861-D75249A86E9F}"/>
              </a:ext>
            </a:extLst>
          </p:cNvPr>
          <p:cNvSpPr>
            <a:spLocks noGrp="1"/>
          </p:cNvSpPr>
          <p:nvPr>
            <p:ph type="body" sz="quarter" idx="29" hasCustomPrompt="1"/>
          </p:nvPr>
        </p:nvSpPr>
        <p:spPr>
          <a:xfrm>
            <a:off x="829737" y="3580169"/>
            <a:ext cx="2569762" cy="537021"/>
          </a:xfrm>
        </p:spPr>
        <p:txBody>
          <a:bodyPr lIns="0" rIns="0">
            <a:normAutofit/>
          </a:bodyPr>
          <a:lstStyle>
            <a:lvl1pPr marL="0" algn="r"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2" name="Text Placeholder 29">
            <a:extLst>
              <a:ext uri="{FF2B5EF4-FFF2-40B4-BE49-F238E27FC236}">
                <a16:creationId xmlns:a16="http://schemas.microsoft.com/office/drawing/2014/main" id="{B7A5A09B-AE9C-EAAB-D846-CD41AC07FDC5}"/>
              </a:ext>
            </a:extLst>
          </p:cNvPr>
          <p:cNvSpPr>
            <a:spLocks noGrp="1"/>
          </p:cNvSpPr>
          <p:nvPr>
            <p:ph type="body" sz="quarter" idx="30" hasCustomPrompt="1"/>
          </p:nvPr>
        </p:nvSpPr>
        <p:spPr>
          <a:xfrm>
            <a:off x="821830" y="3181521"/>
            <a:ext cx="2569762" cy="346232"/>
          </a:xfrm>
        </p:spPr>
        <p:txBody>
          <a:bodyPr lIns="0" rIns="0"/>
          <a:lstStyle>
            <a:lvl1pPr marL="0" algn="r"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3" name="Text Placeholder 20">
            <a:extLst>
              <a:ext uri="{FF2B5EF4-FFF2-40B4-BE49-F238E27FC236}">
                <a16:creationId xmlns:a16="http://schemas.microsoft.com/office/drawing/2014/main" id="{CECF6FAF-DD75-9C01-D027-F299F8687014}"/>
              </a:ext>
            </a:extLst>
          </p:cNvPr>
          <p:cNvSpPr>
            <a:spLocks noGrp="1"/>
          </p:cNvSpPr>
          <p:nvPr>
            <p:ph type="body" sz="quarter" idx="31" hasCustomPrompt="1"/>
          </p:nvPr>
        </p:nvSpPr>
        <p:spPr>
          <a:xfrm>
            <a:off x="829737" y="4786117"/>
            <a:ext cx="2569762" cy="537021"/>
          </a:xfrm>
        </p:spPr>
        <p:txBody>
          <a:bodyPr lIns="0" rIns="0">
            <a:normAutofit/>
          </a:bodyPr>
          <a:lstStyle>
            <a:lvl1pPr marL="0" algn="r"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4" name="Text Placeholder 29">
            <a:extLst>
              <a:ext uri="{FF2B5EF4-FFF2-40B4-BE49-F238E27FC236}">
                <a16:creationId xmlns:a16="http://schemas.microsoft.com/office/drawing/2014/main" id="{C730C256-50B3-E9A7-5ABA-FE5F48D0EF6E}"/>
              </a:ext>
            </a:extLst>
          </p:cNvPr>
          <p:cNvSpPr>
            <a:spLocks noGrp="1"/>
          </p:cNvSpPr>
          <p:nvPr>
            <p:ph type="body" sz="quarter" idx="32" hasCustomPrompt="1"/>
          </p:nvPr>
        </p:nvSpPr>
        <p:spPr>
          <a:xfrm>
            <a:off x="821830" y="4387469"/>
            <a:ext cx="2569762" cy="346232"/>
          </a:xfrm>
        </p:spPr>
        <p:txBody>
          <a:bodyPr lIns="0" rIns="0"/>
          <a:lstStyle>
            <a:lvl1pPr marL="0" algn="r"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 name="Title 5">
            <a:extLst>
              <a:ext uri="{FF2B5EF4-FFF2-40B4-BE49-F238E27FC236}">
                <a16:creationId xmlns:a16="http://schemas.microsoft.com/office/drawing/2014/main" id="{8C449E89-0C73-61BC-DE22-9538D9042B53}"/>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65598016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38" name="Text Placeholder 20">
            <a:extLst>
              <a:ext uri="{FF2B5EF4-FFF2-40B4-BE49-F238E27FC236}">
                <a16:creationId xmlns:a16="http://schemas.microsoft.com/office/drawing/2014/main" id="{11A7E2D7-4C38-18AF-84FB-CFD10E00BE80}"/>
              </a:ext>
            </a:extLst>
          </p:cNvPr>
          <p:cNvSpPr>
            <a:spLocks noGrp="1"/>
          </p:cNvSpPr>
          <p:nvPr>
            <p:ph type="body" sz="quarter" idx="21" hasCustomPrompt="1"/>
          </p:nvPr>
        </p:nvSpPr>
        <p:spPr>
          <a:xfrm>
            <a:off x="8032650" y="2367494"/>
            <a:ext cx="2124205"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9" name="Text Placeholder 29">
            <a:extLst>
              <a:ext uri="{FF2B5EF4-FFF2-40B4-BE49-F238E27FC236}">
                <a16:creationId xmlns:a16="http://schemas.microsoft.com/office/drawing/2014/main" id="{319072D5-0A46-D45D-5899-3D41F7EC3369}"/>
              </a:ext>
            </a:extLst>
          </p:cNvPr>
          <p:cNvSpPr>
            <a:spLocks noGrp="1"/>
          </p:cNvSpPr>
          <p:nvPr>
            <p:ph type="body" sz="quarter" idx="22" hasCustomPrompt="1"/>
          </p:nvPr>
        </p:nvSpPr>
        <p:spPr>
          <a:xfrm>
            <a:off x="8024743" y="1968846"/>
            <a:ext cx="2124205"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40" name="Text Placeholder 20">
            <a:extLst>
              <a:ext uri="{FF2B5EF4-FFF2-40B4-BE49-F238E27FC236}">
                <a16:creationId xmlns:a16="http://schemas.microsoft.com/office/drawing/2014/main" id="{0ADA7F9A-1958-DD7E-726C-347F736D4F63}"/>
              </a:ext>
            </a:extLst>
          </p:cNvPr>
          <p:cNvSpPr>
            <a:spLocks noGrp="1"/>
          </p:cNvSpPr>
          <p:nvPr>
            <p:ph type="body" sz="quarter" idx="23" hasCustomPrompt="1"/>
          </p:nvPr>
        </p:nvSpPr>
        <p:spPr>
          <a:xfrm>
            <a:off x="8032650" y="3692711"/>
            <a:ext cx="2124205"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1" name="Text Placeholder 29">
            <a:extLst>
              <a:ext uri="{FF2B5EF4-FFF2-40B4-BE49-F238E27FC236}">
                <a16:creationId xmlns:a16="http://schemas.microsoft.com/office/drawing/2014/main" id="{8F04C19B-3176-B3FC-8DFB-C3FA221CA302}"/>
              </a:ext>
            </a:extLst>
          </p:cNvPr>
          <p:cNvSpPr>
            <a:spLocks noGrp="1"/>
          </p:cNvSpPr>
          <p:nvPr>
            <p:ph type="body" sz="quarter" idx="24" hasCustomPrompt="1"/>
          </p:nvPr>
        </p:nvSpPr>
        <p:spPr>
          <a:xfrm>
            <a:off x="8024743" y="3294063"/>
            <a:ext cx="2124205"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42" name="Text Placeholder 20">
            <a:extLst>
              <a:ext uri="{FF2B5EF4-FFF2-40B4-BE49-F238E27FC236}">
                <a16:creationId xmlns:a16="http://schemas.microsoft.com/office/drawing/2014/main" id="{B47F04FC-EE55-EC1E-E446-C722B552D36F}"/>
              </a:ext>
            </a:extLst>
          </p:cNvPr>
          <p:cNvSpPr>
            <a:spLocks noGrp="1"/>
          </p:cNvSpPr>
          <p:nvPr>
            <p:ph type="body" sz="quarter" idx="25" hasCustomPrompt="1"/>
          </p:nvPr>
        </p:nvSpPr>
        <p:spPr>
          <a:xfrm>
            <a:off x="8032650" y="4898659"/>
            <a:ext cx="2124205"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3" name="Text Placeholder 29">
            <a:extLst>
              <a:ext uri="{FF2B5EF4-FFF2-40B4-BE49-F238E27FC236}">
                <a16:creationId xmlns:a16="http://schemas.microsoft.com/office/drawing/2014/main" id="{7882108E-F87E-949D-12AB-90576C2BF9FE}"/>
              </a:ext>
            </a:extLst>
          </p:cNvPr>
          <p:cNvSpPr>
            <a:spLocks noGrp="1"/>
          </p:cNvSpPr>
          <p:nvPr>
            <p:ph type="body" sz="quarter" idx="26" hasCustomPrompt="1"/>
          </p:nvPr>
        </p:nvSpPr>
        <p:spPr>
          <a:xfrm>
            <a:off x="8024743" y="4500011"/>
            <a:ext cx="2124205"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50" name="Text Placeholder 20">
            <a:extLst>
              <a:ext uri="{FF2B5EF4-FFF2-40B4-BE49-F238E27FC236}">
                <a16:creationId xmlns:a16="http://schemas.microsoft.com/office/drawing/2014/main" id="{9C2651E4-F293-3F4B-CE93-5E1EE9BBF0B8}"/>
              </a:ext>
            </a:extLst>
          </p:cNvPr>
          <p:cNvSpPr>
            <a:spLocks noGrp="1"/>
          </p:cNvSpPr>
          <p:nvPr>
            <p:ph type="body" sz="quarter" idx="33" hasCustomPrompt="1"/>
          </p:nvPr>
        </p:nvSpPr>
        <p:spPr>
          <a:xfrm>
            <a:off x="1491173" y="2367494"/>
            <a:ext cx="2124205"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51" name="Text Placeholder 29">
            <a:extLst>
              <a:ext uri="{FF2B5EF4-FFF2-40B4-BE49-F238E27FC236}">
                <a16:creationId xmlns:a16="http://schemas.microsoft.com/office/drawing/2014/main" id="{5ECDB3C7-13F6-46B7-6BB4-F176BADE2FC9}"/>
              </a:ext>
            </a:extLst>
          </p:cNvPr>
          <p:cNvSpPr>
            <a:spLocks noGrp="1"/>
          </p:cNvSpPr>
          <p:nvPr>
            <p:ph type="body" sz="quarter" idx="34" hasCustomPrompt="1"/>
          </p:nvPr>
        </p:nvSpPr>
        <p:spPr>
          <a:xfrm>
            <a:off x="1483266" y="1968846"/>
            <a:ext cx="2124205"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52" name="Text Placeholder 20">
            <a:extLst>
              <a:ext uri="{FF2B5EF4-FFF2-40B4-BE49-F238E27FC236}">
                <a16:creationId xmlns:a16="http://schemas.microsoft.com/office/drawing/2014/main" id="{073F7DD5-849B-3141-1559-ADCF9AEEB861}"/>
              </a:ext>
            </a:extLst>
          </p:cNvPr>
          <p:cNvSpPr>
            <a:spLocks noGrp="1"/>
          </p:cNvSpPr>
          <p:nvPr>
            <p:ph type="body" sz="quarter" idx="35" hasCustomPrompt="1"/>
          </p:nvPr>
        </p:nvSpPr>
        <p:spPr>
          <a:xfrm>
            <a:off x="1491173" y="3692711"/>
            <a:ext cx="2124205"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53" name="Text Placeholder 29">
            <a:extLst>
              <a:ext uri="{FF2B5EF4-FFF2-40B4-BE49-F238E27FC236}">
                <a16:creationId xmlns:a16="http://schemas.microsoft.com/office/drawing/2014/main" id="{077323CE-2791-EA7B-C180-A9A6B035D3FF}"/>
              </a:ext>
            </a:extLst>
          </p:cNvPr>
          <p:cNvSpPr>
            <a:spLocks noGrp="1"/>
          </p:cNvSpPr>
          <p:nvPr>
            <p:ph type="body" sz="quarter" idx="36" hasCustomPrompt="1"/>
          </p:nvPr>
        </p:nvSpPr>
        <p:spPr>
          <a:xfrm>
            <a:off x="1483266" y="3294063"/>
            <a:ext cx="2124205"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54" name="Text Placeholder 20">
            <a:extLst>
              <a:ext uri="{FF2B5EF4-FFF2-40B4-BE49-F238E27FC236}">
                <a16:creationId xmlns:a16="http://schemas.microsoft.com/office/drawing/2014/main" id="{8DCF7B77-E67D-6AE9-0F8C-71871BF3E198}"/>
              </a:ext>
            </a:extLst>
          </p:cNvPr>
          <p:cNvSpPr>
            <a:spLocks noGrp="1"/>
          </p:cNvSpPr>
          <p:nvPr>
            <p:ph type="body" sz="quarter" idx="37" hasCustomPrompt="1"/>
          </p:nvPr>
        </p:nvSpPr>
        <p:spPr>
          <a:xfrm>
            <a:off x="1491173" y="4898659"/>
            <a:ext cx="2124205" cy="537021"/>
          </a:xfrm>
        </p:spPr>
        <p:txBody>
          <a:bodyPr lIns="0" rIns="0">
            <a:normAutofit/>
          </a:bodyPr>
          <a:lstStyle>
            <a:lvl1pPr marL="0" algn="r" defTabSz="914330" rtl="1"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55" name="Text Placeholder 29">
            <a:extLst>
              <a:ext uri="{FF2B5EF4-FFF2-40B4-BE49-F238E27FC236}">
                <a16:creationId xmlns:a16="http://schemas.microsoft.com/office/drawing/2014/main" id="{D3279109-127A-AEDE-D5EB-DCDBDFB439B2}"/>
              </a:ext>
            </a:extLst>
          </p:cNvPr>
          <p:cNvSpPr>
            <a:spLocks noGrp="1"/>
          </p:cNvSpPr>
          <p:nvPr>
            <p:ph type="body" sz="quarter" idx="38" hasCustomPrompt="1"/>
          </p:nvPr>
        </p:nvSpPr>
        <p:spPr>
          <a:xfrm>
            <a:off x="1483266" y="4500011"/>
            <a:ext cx="2124205" cy="346232"/>
          </a:xfrm>
        </p:spPr>
        <p:txBody>
          <a:bodyPr lIns="0" rIns="0"/>
          <a:lstStyle>
            <a:lvl1pPr marL="0" algn="r" defTabSz="914330" rtl="1"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itle 5">
            <a:extLst>
              <a:ext uri="{FF2B5EF4-FFF2-40B4-BE49-F238E27FC236}">
                <a16:creationId xmlns:a16="http://schemas.microsoft.com/office/drawing/2014/main" id="{864EC2D0-F088-FE20-E74E-D1E6A551E320}"/>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73820659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13" name="Text Placeholder 20">
            <a:extLst>
              <a:ext uri="{FF2B5EF4-FFF2-40B4-BE49-F238E27FC236}">
                <a16:creationId xmlns:a16="http://schemas.microsoft.com/office/drawing/2014/main" id="{BAF8F1E8-F39F-CC4E-7306-33631ED89B50}"/>
              </a:ext>
            </a:extLst>
          </p:cNvPr>
          <p:cNvSpPr>
            <a:spLocks noGrp="1"/>
          </p:cNvSpPr>
          <p:nvPr>
            <p:ph type="body" sz="quarter" idx="21" hasCustomPrompt="1"/>
          </p:nvPr>
        </p:nvSpPr>
        <p:spPr>
          <a:xfrm>
            <a:off x="8158007" y="2254952"/>
            <a:ext cx="2569762" cy="537021"/>
          </a:xfrm>
        </p:spPr>
        <p:txBody>
          <a:bodyPr lIns="0" rIns="0">
            <a:normAutofit/>
          </a:bodyPr>
          <a:lstStyle>
            <a:lvl1pPr marL="0" algn="l"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4" name="Text Placeholder 29">
            <a:extLst>
              <a:ext uri="{FF2B5EF4-FFF2-40B4-BE49-F238E27FC236}">
                <a16:creationId xmlns:a16="http://schemas.microsoft.com/office/drawing/2014/main" id="{6DD18515-3214-5DEA-37B6-94B4796739CD}"/>
              </a:ext>
            </a:extLst>
          </p:cNvPr>
          <p:cNvSpPr>
            <a:spLocks noGrp="1"/>
          </p:cNvSpPr>
          <p:nvPr>
            <p:ph type="body" sz="quarter" idx="22" hasCustomPrompt="1"/>
          </p:nvPr>
        </p:nvSpPr>
        <p:spPr>
          <a:xfrm>
            <a:off x="8150100" y="1856304"/>
            <a:ext cx="2569762" cy="346232"/>
          </a:xfrm>
        </p:spPr>
        <p:txBody>
          <a:bodyPr lIns="0" rIns="0"/>
          <a:lstStyle>
            <a:lvl1pPr marL="0" algn="l"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7" name="Text Placeholder 20">
            <a:extLst>
              <a:ext uri="{FF2B5EF4-FFF2-40B4-BE49-F238E27FC236}">
                <a16:creationId xmlns:a16="http://schemas.microsoft.com/office/drawing/2014/main" id="{C9EA5FBF-B538-43C6-9187-886C52FEBC55}"/>
              </a:ext>
            </a:extLst>
          </p:cNvPr>
          <p:cNvSpPr>
            <a:spLocks noGrp="1"/>
          </p:cNvSpPr>
          <p:nvPr>
            <p:ph type="body" sz="quarter" idx="23" hasCustomPrompt="1"/>
          </p:nvPr>
        </p:nvSpPr>
        <p:spPr>
          <a:xfrm>
            <a:off x="8158007" y="3580169"/>
            <a:ext cx="2569762" cy="537021"/>
          </a:xfrm>
        </p:spPr>
        <p:txBody>
          <a:bodyPr lIns="0" rIns="0">
            <a:normAutofit/>
          </a:bodyPr>
          <a:lstStyle>
            <a:lvl1pPr marL="0" algn="l"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8" name="Text Placeholder 29">
            <a:extLst>
              <a:ext uri="{FF2B5EF4-FFF2-40B4-BE49-F238E27FC236}">
                <a16:creationId xmlns:a16="http://schemas.microsoft.com/office/drawing/2014/main" id="{4561219C-E2BC-F01C-E5CE-6BC73F53CB90}"/>
              </a:ext>
            </a:extLst>
          </p:cNvPr>
          <p:cNvSpPr>
            <a:spLocks noGrp="1"/>
          </p:cNvSpPr>
          <p:nvPr>
            <p:ph type="body" sz="quarter" idx="24" hasCustomPrompt="1"/>
          </p:nvPr>
        </p:nvSpPr>
        <p:spPr>
          <a:xfrm>
            <a:off x="8150100" y="3181521"/>
            <a:ext cx="2569762" cy="346232"/>
          </a:xfrm>
        </p:spPr>
        <p:txBody>
          <a:bodyPr lIns="0" rIns="0"/>
          <a:lstStyle>
            <a:lvl1pPr marL="0" algn="l"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1" name="Text Placeholder 20">
            <a:extLst>
              <a:ext uri="{FF2B5EF4-FFF2-40B4-BE49-F238E27FC236}">
                <a16:creationId xmlns:a16="http://schemas.microsoft.com/office/drawing/2014/main" id="{971B5E0E-D26A-A83C-F315-98BFD34509B4}"/>
              </a:ext>
            </a:extLst>
          </p:cNvPr>
          <p:cNvSpPr>
            <a:spLocks noGrp="1"/>
          </p:cNvSpPr>
          <p:nvPr>
            <p:ph type="body" sz="quarter" idx="25" hasCustomPrompt="1"/>
          </p:nvPr>
        </p:nvSpPr>
        <p:spPr>
          <a:xfrm>
            <a:off x="8158007" y="4786117"/>
            <a:ext cx="2569762" cy="537021"/>
          </a:xfrm>
        </p:spPr>
        <p:txBody>
          <a:bodyPr lIns="0" rIns="0">
            <a:normAutofit/>
          </a:bodyPr>
          <a:lstStyle>
            <a:lvl1pPr marL="0" algn="l"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2" name="Text Placeholder 29">
            <a:extLst>
              <a:ext uri="{FF2B5EF4-FFF2-40B4-BE49-F238E27FC236}">
                <a16:creationId xmlns:a16="http://schemas.microsoft.com/office/drawing/2014/main" id="{1D6AF3FA-39D7-0EDF-6D9E-3DF955CE111F}"/>
              </a:ext>
            </a:extLst>
          </p:cNvPr>
          <p:cNvSpPr>
            <a:spLocks noGrp="1"/>
          </p:cNvSpPr>
          <p:nvPr>
            <p:ph type="body" sz="quarter" idx="26" hasCustomPrompt="1"/>
          </p:nvPr>
        </p:nvSpPr>
        <p:spPr>
          <a:xfrm>
            <a:off x="8150100" y="4387469"/>
            <a:ext cx="2569762" cy="346232"/>
          </a:xfrm>
        </p:spPr>
        <p:txBody>
          <a:bodyPr lIns="0" rIns="0"/>
          <a:lstStyle>
            <a:lvl1pPr marL="0" algn="l"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1" name="Text Placeholder 20">
            <a:extLst>
              <a:ext uri="{FF2B5EF4-FFF2-40B4-BE49-F238E27FC236}">
                <a16:creationId xmlns:a16="http://schemas.microsoft.com/office/drawing/2014/main" id="{5E4D9AE4-2F84-DAB6-1861-D75249A86E9F}"/>
              </a:ext>
            </a:extLst>
          </p:cNvPr>
          <p:cNvSpPr>
            <a:spLocks noGrp="1"/>
          </p:cNvSpPr>
          <p:nvPr>
            <p:ph type="body" sz="quarter" idx="29" hasCustomPrompt="1"/>
          </p:nvPr>
        </p:nvSpPr>
        <p:spPr>
          <a:xfrm>
            <a:off x="1144530" y="3580169"/>
            <a:ext cx="2569762" cy="537021"/>
          </a:xfrm>
        </p:spPr>
        <p:txBody>
          <a:bodyPr lIns="0" rIns="0">
            <a:normAutofit/>
          </a:bodyPr>
          <a:lstStyle>
            <a:lvl1pPr marL="0" algn="r"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2" name="Text Placeholder 29">
            <a:extLst>
              <a:ext uri="{FF2B5EF4-FFF2-40B4-BE49-F238E27FC236}">
                <a16:creationId xmlns:a16="http://schemas.microsoft.com/office/drawing/2014/main" id="{B7A5A09B-AE9C-EAAB-D846-CD41AC07FDC5}"/>
              </a:ext>
            </a:extLst>
          </p:cNvPr>
          <p:cNvSpPr>
            <a:spLocks noGrp="1"/>
          </p:cNvSpPr>
          <p:nvPr>
            <p:ph type="body" sz="quarter" idx="30" hasCustomPrompt="1"/>
          </p:nvPr>
        </p:nvSpPr>
        <p:spPr>
          <a:xfrm>
            <a:off x="1136623" y="3181521"/>
            <a:ext cx="2569762" cy="346232"/>
          </a:xfrm>
        </p:spPr>
        <p:txBody>
          <a:bodyPr lIns="0" rIns="0"/>
          <a:lstStyle>
            <a:lvl1pPr marL="0" algn="r"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3" name="Text Placeholder 20">
            <a:extLst>
              <a:ext uri="{FF2B5EF4-FFF2-40B4-BE49-F238E27FC236}">
                <a16:creationId xmlns:a16="http://schemas.microsoft.com/office/drawing/2014/main" id="{CECF6FAF-DD75-9C01-D027-F299F8687014}"/>
              </a:ext>
            </a:extLst>
          </p:cNvPr>
          <p:cNvSpPr>
            <a:spLocks noGrp="1"/>
          </p:cNvSpPr>
          <p:nvPr>
            <p:ph type="body" sz="quarter" idx="31" hasCustomPrompt="1"/>
          </p:nvPr>
        </p:nvSpPr>
        <p:spPr>
          <a:xfrm>
            <a:off x="1144530" y="4786117"/>
            <a:ext cx="2569762" cy="537021"/>
          </a:xfrm>
        </p:spPr>
        <p:txBody>
          <a:bodyPr lIns="0" rIns="0">
            <a:normAutofit/>
          </a:bodyPr>
          <a:lstStyle>
            <a:lvl1pPr marL="0" algn="r"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4" name="Text Placeholder 29">
            <a:extLst>
              <a:ext uri="{FF2B5EF4-FFF2-40B4-BE49-F238E27FC236}">
                <a16:creationId xmlns:a16="http://schemas.microsoft.com/office/drawing/2014/main" id="{C730C256-50B3-E9A7-5ABA-FE5F48D0EF6E}"/>
              </a:ext>
            </a:extLst>
          </p:cNvPr>
          <p:cNvSpPr>
            <a:spLocks noGrp="1"/>
          </p:cNvSpPr>
          <p:nvPr>
            <p:ph type="body" sz="quarter" idx="32" hasCustomPrompt="1"/>
          </p:nvPr>
        </p:nvSpPr>
        <p:spPr>
          <a:xfrm>
            <a:off x="1136623" y="4387469"/>
            <a:ext cx="2569762" cy="346232"/>
          </a:xfrm>
        </p:spPr>
        <p:txBody>
          <a:bodyPr lIns="0" rIns="0"/>
          <a:lstStyle>
            <a:lvl1pPr marL="0" algn="r"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itle 5">
            <a:extLst>
              <a:ext uri="{FF2B5EF4-FFF2-40B4-BE49-F238E27FC236}">
                <a16:creationId xmlns:a16="http://schemas.microsoft.com/office/drawing/2014/main" id="{459CBEA9-86D4-A041-39B3-8478790001AE}"/>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48116379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2" name="Text Placeholder 20">
            <a:extLst>
              <a:ext uri="{FF2B5EF4-FFF2-40B4-BE49-F238E27FC236}">
                <a16:creationId xmlns:a16="http://schemas.microsoft.com/office/drawing/2014/main" id="{260CFE52-D0AA-B255-3F61-568A42128057}"/>
              </a:ext>
            </a:extLst>
          </p:cNvPr>
          <p:cNvSpPr>
            <a:spLocks noGrp="1"/>
          </p:cNvSpPr>
          <p:nvPr>
            <p:ph type="body" sz="quarter" idx="29" hasCustomPrompt="1"/>
          </p:nvPr>
        </p:nvSpPr>
        <p:spPr>
          <a:xfrm>
            <a:off x="1144530" y="3580169"/>
            <a:ext cx="1874901" cy="537021"/>
          </a:xfrm>
        </p:spPr>
        <p:txBody>
          <a:bodyPr lIns="0" rIns="0">
            <a:normAutofit/>
          </a:bodyPr>
          <a:lstStyle>
            <a:lvl1pPr marL="0" algn="r"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 name="Text Placeholder 29">
            <a:extLst>
              <a:ext uri="{FF2B5EF4-FFF2-40B4-BE49-F238E27FC236}">
                <a16:creationId xmlns:a16="http://schemas.microsoft.com/office/drawing/2014/main" id="{CD3B55D3-D987-F4B4-81C6-362DE2713F0C}"/>
              </a:ext>
            </a:extLst>
          </p:cNvPr>
          <p:cNvSpPr>
            <a:spLocks noGrp="1"/>
          </p:cNvSpPr>
          <p:nvPr>
            <p:ph type="body" sz="quarter" idx="30" hasCustomPrompt="1"/>
          </p:nvPr>
        </p:nvSpPr>
        <p:spPr>
          <a:xfrm>
            <a:off x="1136623" y="3181521"/>
            <a:ext cx="1874901" cy="346232"/>
          </a:xfrm>
        </p:spPr>
        <p:txBody>
          <a:bodyPr lIns="0" rIns="0"/>
          <a:lstStyle>
            <a:lvl1pPr marL="0" algn="r"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0" name="Text Placeholder 20">
            <a:extLst>
              <a:ext uri="{FF2B5EF4-FFF2-40B4-BE49-F238E27FC236}">
                <a16:creationId xmlns:a16="http://schemas.microsoft.com/office/drawing/2014/main" id="{B22BB402-2410-71CD-0E49-01E42C800ADA}"/>
              </a:ext>
            </a:extLst>
          </p:cNvPr>
          <p:cNvSpPr>
            <a:spLocks noGrp="1"/>
          </p:cNvSpPr>
          <p:nvPr>
            <p:ph type="body" sz="quarter" idx="31" hasCustomPrompt="1"/>
          </p:nvPr>
        </p:nvSpPr>
        <p:spPr>
          <a:xfrm>
            <a:off x="8804504" y="3580169"/>
            <a:ext cx="1874901" cy="537021"/>
          </a:xfrm>
        </p:spPr>
        <p:txBody>
          <a:bodyPr lIns="0" rIns="0">
            <a:normAutofit/>
          </a:bodyPr>
          <a:lstStyle>
            <a:lvl1pPr marL="0" algn="r" defTabSz="914330" rtl="0" eaLnBrk="1" latinLnBrk="0" hangingPunct="1">
              <a:lnSpc>
                <a:spcPct val="100000"/>
              </a:lnSpc>
              <a:spcBef>
                <a:spcPts val="600"/>
              </a:spcBef>
              <a:defRPr lang="en-US" sz="105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2pPr>
            <a:lvl3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3pPr>
            <a:lvl4pPr marL="0" algn="l" defTabSz="914330" rtl="0" eaLnBrk="1" latinLnBrk="0" hangingPunct="1">
              <a:lnSpc>
                <a:spcPct val="130000"/>
              </a:lnSpc>
              <a:spcBef>
                <a:spcPts val="600"/>
              </a:spcBef>
              <a:defRPr lang="en-US" sz="1050" kern="1200" dirty="0" smtClean="0">
                <a:solidFill>
                  <a:schemeClr val="tx1">
                    <a:alpha val="70000"/>
                  </a:schemeClr>
                </a:solidFill>
                <a:latin typeface="+mn-lt"/>
                <a:ea typeface="+mn-ea"/>
                <a:cs typeface="+mn-cs"/>
              </a:defRPr>
            </a:lvl4pPr>
            <a:lvl5pPr marL="0" algn="l" defTabSz="914330" rtl="0" eaLnBrk="1" latinLnBrk="0" hangingPunct="1">
              <a:lnSpc>
                <a:spcPct val="100000"/>
              </a:lnSpc>
              <a:spcBef>
                <a:spcPts val="600"/>
              </a:spcBef>
              <a:defRPr lang="en-SA" sz="1050" kern="1200" dirty="0">
                <a:solidFill>
                  <a:schemeClr val="tx1">
                    <a:alpha val="70000"/>
                  </a:schemeClr>
                </a:solidFill>
                <a:latin typeface="+mn-lt"/>
                <a:ea typeface="+mn-ea"/>
                <a:cs typeface="+mn-cs"/>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1" name="Text Placeholder 29">
            <a:extLst>
              <a:ext uri="{FF2B5EF4-FFF2-40B4-BE49-F238E27FC236}">
                <a16:creationId xmlns:a16="http://schemas.microsoft.com/office/drawing/2014/main" id="{FB5F94A5-F286-97CA-BC79-6285CF3D7D88}"/>
              </a:ext>
            </a:extLst>
          </p:cNvPr>
          <p:cNvSpPr>
            <a:spLocks noGrp="1"/>
          </p:cNvSpPr>
          <p:nvPr>
            <p:ph type="body" sz="quarter" idx="32" hasCustomPrompt="1"/>
          </p:nvPr>
        </p:nvSpPr>
        <p:spPr>
          <a:xfrm>
            <a:off x="8796597" y="3181521"/>
            <a:ext cx="1874901" cy="346232"/>
          </a:xfrm>
        </p:spPr>
        <p:txBody>
          <a:bodyPr lIns="0" rIns="0"/>
          <a:lstStyle>
            <a:lvl1pPr marL="0" algn="r" defTabSz="914330" rtl="0" eaLnBrk="1" latinLnBrk="0" hangingPunct="1">
              <a:lnSpc>
                <a:spcPct val="130000"/>
              </a:lnSpc>
              <a:spcBef>
                <a:spcPts val="600"/>
              </a:spcBef>
              <a:defRPr lang="en-US" sz="1600" b="1" kern="1200" dirty="0" smtClean="0">
                <a:solidFill>
                  <a:schemeClr val="accent1"/>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600" b="1" kern="1200" dirty="0" smtClean="0">
                <a:solidFill>
                  <a:schemeClr val="accent1"/>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600" b="1" kern="1200" dirty="0">
                <a:solidFill>
                  <a:schemeClr val="accent1"/>
                </a:solidFill>
                <a:latin typeface="Cairo" pitchFamily="2" charset="-78"/>
                <a:ea typeface="+mn-ea"/>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4" name="Title 5">
            <a:extLst>
              <a:ext uri="{FF2B5EF4-FFF2-40B4-BE49-F238E27FC236}">
                <a16:creationId xmlns:a16="http://schemas.microsoft.com/office/drawing/2014/main" id="{BD2DA18E-8D5A-13A8-BE51-59A661BF503B}"/>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420275886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4A13D8DD-98D0-A0BB-9099-389B945B2AF5}"/>
              </a:ext>
            </a:extLst>
          </p:cNvPr>
          <p:cNvSpPr>
            <a:spLocks noGrp="1"/>
          </p:cNvSpPr>
          <p:nvPr>
            <p:ph type="body" sz="quarter" idx="17" hasCustomPrompt="1"/>
          </p:nvPr>
        </p:nvSpPr>
        <p:spPr>
          <a:xfrm>
            <a:off x="8166100" y="1125538"/>
            <a:ext cx="1998663" cy="365125"/>
          </a:xfrm>
        </p:spPr>
        <p:txBody>
          <a:bodyPr lIns="0" r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7" name="Text Placeholder 11">
            <a:extLst>
              <a:ext uri="{FF2B5EF4-FFF2-40B4-BE49-F238E27FC236}">
                <a16:creationId xmlns:a16="http://schemas.microsoft.com/office/drawing/2014/main" id="{718B8899-921D-BEF2-D0A6-24E1D0E299CC}"/>
              </a:ext>
            </a:extLst>
          </p:cNvPr>
          <p:cNvSpPr>
            <a:spLocks noGrp="1"/>
          </p:cNvSpPr>
          <p:nvPr>
            <p:ph type="body" sz="quarter" idx="20" hasCustomPrompt="1"/>
          </p:nvPr>
        </p:nvSpPr>
        <p:spPr>
          <a:xfrm>
            <a:off x="8166100" y="2864186"/>
            <a:ext cx="1998663" cy="365125"/>
          </a:xfrm>
        </p:spPr>
        <p:txBody>
          <a:bodyPr lIns="0" r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1" name="Text Placeholder 11">
            <a:extLst>
              <a:ext uri="{FF2B5EF4-FFF2-40B4-BE49-F238E27FC236}">
                <a16:creationId xmlns:a16="http://schemas.microsoft.com/office/drawing/2014/main" id="{278E706A-A6B2-116F-4F0E-2EEBFF6E4B61}"/>
              </a:ext>
            </a:extLst>
          </p:cNvPr>
          <p:cNvSpPr>
            <a:spLocks noGrp="1"/>
          </p:cNvSpPr>
          <p:nvPr>
            <p:ph type="body" sz="quarter" idx="22" hasCustomPrompt="1"/>
          </p:nvPr>
        </p:nvSpPr>
        <p:spPr>
          <a:xfrm>
            <a:off x="8166100" y="4644246"/>
            <a:ext cx="1998663" cy="365125"/>
          </a:xfrm>
        </p:spPr>
        <p:txBody>
          <a:bodyPr lIns="0" r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ext Placeholder 30">
            <a:extLst>
              <a:ext uri="{FF2B5EF4-FFF2-40B4-BE49-F238E27FC236}">
                <a16:creationId xmlns:a16="http://schemas.microsoft.com/office/drawing/2014/main" id="{2FD16F32-DFBF-2BFD-D08E-E8A64783486A}"/>
              </a:ext>
            </a:extLst>
          </p:cNvPr>
          <p:cNvSpPr>
            <a:spLocks noGrp="1"/>
          </p:cNvSpPr>
          <p:nvPr>
            <p:ph type="body" sz="quarter" idx="29" hasCustomPrompt="1"/>
          </p:nvPr>
        </p:nvSpPr>
        <p:spPr>
          <a:xfrm>
            <a:off x="7207624" y="5065431"/>
            <a:ext cx="2957140" cy="852303"/>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ext Placeholder 30">
            <a:extLst>
              <a:ext uri="{FF2B5EF4-FFF2-40B4-BE49-F238E27FC236}">
                <a16:creationId xmlns:a16="http://schemas.microsoft.com/office/drawing/2014/main" id="{F3577B9D-079F-2158-120C-5E52EBEEC33A}"/>
              </a:ext>
            </a:extLst>
          </p:cNvPr>
          <p:cNvSpPr>
            <a:spLocks noGrp="1"/>
          </p:cNvSpPr>
          <p:nvPr>
            <p:ph type="body" sz="quarter" idx="30" hasCustomPrompt="1"/>
          </p:nvPr>
        </p:nvSpPr>
        <p:spPr>
          <a:xfrm>
            <a:off x="7207624" y="3254560"/>
            <a:ext cx="2957140" cy="852303"/>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5" name="Text Placeholder 30">
            <a:extLst>
              <a:ext uri="{FF2B5EF4-FFF2-40B4-BE49-F238E27FC236}">
                <a16:creationId xmlns:a16="http://schemas.microsoft.com/office/drawing/2014/main" id="{AC386014-9435-67BC-219A-4F1D27DE313A}"/>
              </a:ext>
            </a:extLst>
          </p:cNvPr>
          <p:cNvSpPr>
            <a:spLocks noGrp="1"/>
          </p:cNvSpPr>
          <p:nvPr>
            <p:ph type="body" sz="quarter" idx="31" hasCustomPrompt="1"/>
          </p:nvPr>
        </p:nvSpPr>
        <p:spPr>
          <a:xfrm>
            <a:off x="7207624" y="1515406"/>
            <a:ext cx="2957140" cy="852303"/>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 name="Title 5">
            <a:extLst>
              <a:ext uri="{FF2B5EF4-FFF2-40B4-BE49-F238E27FC236}">
                <a16:creationId xmlns:a16="http://schemas.microsoft.com/office/drawing/2014/main" id="{AD49A488-E00C-5382-A7FC-8E63AF3B2922}"/>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417412071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574644A-FA4A-C8D9-8DDE-A1C855717F00}"/>
              </a:ext>
            </a:extLst>
          </p:cNvPr>
          <p:cNvSpPr>
            <a:spLocks noGrp="1"/>
          </p:cNvSpPr>
          <p:nvPr>
            <p:ph type="body" sz="quarter" idx="20" hasCustomPrompt="1"/>
          </p:nvPr>
        </p:nvSpPr>
        <p:spPr>
          <a:xfrm>
            <a:off x="1019175" y="3075286"/>
            <a:ext cx="3530178" cy="480700"/>
          </a:xfrm>
        </p:spPr>
        <p:txBody>
          <a:bodyPr>
            <a:normAutofit/>
          </a:bodyPr>
          <a:lstStyle>
            <a:lvl1pPr algn="r" rtl="1">
              <a:defRPr sz="1050">
                <a:cs typeface="29LT Bukra Alt" panose="020B0903020204020204"/>
              </a:defRPr>
            </a:lvl1pPr>
            <a:lvl2pPr>
              <a:defRPr sz="1050"/>
            </a:lvl2pPr>
            <a:lvl3pPr>
              <a:defRPr sz="1050"/>
            </a:lvl3pPr>
            <a:lvl4pPr>
              <a:defRPr sz="1050"/>
            </a:lvl4pPr>
            <a:lvl5pPr>
              <a:defRPr sz="1050"/>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a:t>
            </a:r>
          </a:p>
        </p:txBody>
      </p:sp>
      <p:sp>
        <p:nvSpPr>
          <p:cNvPr id="8" name="Text Placeholder 2">
            <a:extLst>
              <a:ext uri="{FF2B5EF4-FFF2-40B4-BE49-F238E27FC236}">
                <a16:creationId xmlns:a16="http://schemas.microsoft.com/office/drawing/2014/main" id="{56F600FE-F35E-1F51-E5FC-E22362F417B1}"/>
              </a:ext>
            </a:extLst>
          </p:cNvPr>
          <p:cNvSpPr>
            <a:spLocks noGrp="1"/>
          </p:cNvSpPr>
          <p:nvPr>
            <p:ph type="body" sz="quarter" idx="27" hasCustomPrompt="1"/>
          </p:nvPr>
        </p:nvSpPr>
        <p:spPr>
          <a:xfrm>
            <a:off x="1019175" y="3812509"/>
            <a:ext cx="3530178" cy="480700"/>
          </a:xfrm>
        </p:spPr>
        <p:txBody>
          <a:bodyPr>
            <a:normAutofit/>
          </a:bodyPr>
          <a:lstStyle>
            <a:lvl1pPr algn="r" rtl="1">
              <a:defRPr sz="1050">
                <a:cs typeface="29LT Bukra Alt" panose="020B0903020204020204"/>
              </a:defRPr>
            </a:lvl1pPr>
            <a:lvl2pPr>
              <a:defRPr sz="1050"/>
            </a:lvl2pPr>
            <a:lvl3pPr>
              <a:defRPr sz="1050"/>
            </a:lvl3pPr>
            <a:lvl4pPr>
              <a:defRPr sz="1050"/>
            </a:lvl4pPr>
            <a:lvl5pPr>
              <a:defRPr sz="1050"/>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a:t>
            </a:r>
          </a:p>
        </p:txBody>
      </p:sp>
      <p:sp>
        <p:nvSpPr>
          <p:cNvPr id="10" name="Text Placeholder 2">
            <a:extLst>
              <a:ext uri="{FF2B5EF4-FFF2-40B4-BE49-F238E27FC236}">
                <a16:creationId xmlns:a16="http://schemas.microsoft.com/office/drawing/2014/main" id="{067A5228-C0BD-3F46-8D50-7CF68631872C}"/>
              </a:ext>
            </a:extLst>
          </p:cNvPr>
          <p:cNvSpPr>
            <a:spLocks noGrp="1"/>
          </p:cNvSpPr>
          <p:nvPr>
            <p:ph type="body" sz="quarter" idx="28" hasCustomPrompt="1"/>
          </p:nvPr>
        </p:nvSpPr>
        <p:spPr>
          <a:xfrm>
            <a:off x="1019175" y="4546992"/>
            <a:ext cx="3530178" cy="480700"/>
          </a:xfrm>
        </p:spPr>
        <p:txBody>
          <a:bodyPr>
            <a:normAutofit/>
          </a:bodyPr>
          <a:lstStyle>
            <a:lvl1pPr algn="r" rtl="1">
              <a:defRPr sz="1050">
                <a:cs typeface="29LT Bukra Alt" panose="020B0903020204020204"/>
              </a:defRPr>
            </a:lvl1pPr>
            <a:lvl2pPr>
              <a:defRPr sz="1050"/>
            </a:lvl2pPr>
            <a:lvl3pPr>
              <a:defRPr sz="1050"/>
            </a:lvl3pPr>
            <a:lvl4pPr>
              <a:defRPr sz="1050"/>
            </a:lvl4pPr>
            <a:lvl5pPr>
              <a:defRPr sz="1050"/>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a:t>
            </a:r>
          </a:p>
        </p:txBody>
      </p:sp>
      <p:sp>
        <p:nvSpPr>
          <p:cNvPr id="11" name="Text Placeholder 2">
            <a:extLst>
              <a:ext uri="{FF2B5EF4-FFF2-40B4-BE49-F238E27FC236}">
                <a16:creationId xmlns:a16="http://schemas.microsoft.com/office/drawing/2014/main" id="{3D7C5AB8-81FE-A618-45ED-8596CC46BFCF}"/>
              </a:ext>
            </a:extLst>
          </p:cNvPr>
          <p:cNvSpPr>
            <a:spLocks noGrp="1"/>
          </p:cNvSpPr>
          <p:nvPr>
            <p:ph type="body" sz="quarter" idx="29" hasCustomPrompt="1"/>
          </p:nvPr>
        </p:nvSpPr>
        <p:spPr>
          <a:xfrm>
            <a:off x="1019175" y="5281476"/>
            <a:ext cx="3530178" cy="480700"/>
          </a:xfrm>
        </p:spPr>
        <p:txBody>
          <a:bodyPr>
            <a:normAutofit/>
          </a:bodyPr>
          <a:lstStyle>
            <a:lvl1pPr algn="r" rtl="1">
              <a:defRPr sz="1050">
                <a:cs typeface="29LT Bukra Alt" panose="020B0903020204020204"/>
              </a:defRPr>
            </a:lvl1pPr>
            <a:lvl2pPr>
              <a:defRPr sz="1050"/>
            </a:lvl2pPr>
            <a:lvl3pPr>
              <a:defRPr sz="1050"/>
            </a:lvl3pPr>
            <a:lvl4pPr>
              <a:defRPr sz="1050"/>
            </a:lvl4pPr>
            <a:lvl5pPr>
              <a:defRPr sz="1050"/>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a:t>
            </a:r>
          </a:p>
        </p:txBody>
      </p:sp>
      <p:sp>
        <p:nvSpPr>
          <p:cNvPr id="2" name="Title 5">
            <a:extLst>
              <a:ext uri="{FF2B5EF4-FFF2-40B4-BE49-F238E27FC236}">
                <a16:creationId xmlns:a16="http://schemas.microsoft.com/office/drawing/2014/main" id="{188BFEE3-A20F-00C3-A44A-9B5EE4D717AA}"/>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57516930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D8076E59-90E9-7223-1989-DA81819A7729}"/>
              </a:ext>
            </a:extLst>
          </p:cNvPr>
          <p:cNvSpPr>
            <a:spLocks noGrp="1"/>
          </p:cNvSpPr>
          <p:nvPr>
            <p:ph type="body" sz="quarter" idx="24" hasCustomPrompt="1"/>
          </p:nvPr>
        </p:nvSpPr>
        <p:spPr>
          <a:xfrm>
            <a:off x="1890489" y="4032258"/>
            <a:ext cx="2272719" cy="298264"/>
          </a:xfrm>
        </p:spPr>
        <p:txBody>
          <a:bodyPr lIns="0" rIns="0" anchor="ctr">
            <a:noAutofit/>
          </a:bodyPr>
          <a:lstStyle>
            <a:lvl1pPr algn="ctr">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7" name="Text Placeholder 30">
            <a:extLst>
              <a:ext uri="{FF2B5EF4-FFF2-40B4-BE49-F238E27FC236}">
                <a16:creationId xmlns:a16="http://schemas.microsoft.com/office/drawing/2014/main" id="{8EA92961-4D64-308B-DC29-A70992E4D422}"/>
              </a:ext>
            </a:extLst>
          </p:cNvPr>
          <p:cNvSpPr>
            <a:spLocks noGrp="1"/>
          </p:cNvSpPr>
          <p:nvPr>
            <p:ph type="body" sz="quarter" idx="25" hasCustomPrompt="1"/>
          </p:nvPr>
        </p:nvSpPr>
        <p:spPr>
          <a:xfrm>
            <a:off x="1890489" y="4418989"/>
            <a:ext cx="2272719" cy="828676"/>
          </a:xfrm>
        </p:spPr>
        <p:txBody>
          <a:bodyPr lIns="0" rIns="0"/>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2" name="Text Placeholder 30">
            <a:extLst>
              <a:ext uri="{FF2B5EF4-FFF2-40B4-BE49-F238E27FC236}">
                <a16:creationId xmlns:a16="http://schemas.microsoft.com/office/drawing/2014/main" id="{81A11836-A58D-0A3F-D9A1-9B3397DAF18F}"/>
              </a:ext>
            </a:extLst>
          </p:cNvPr>
          <p:cNvSpPr>
            <a:spLocks noGrp="1"/>
          </p:cNvSpPr>
          <p:nvPr>
            <p:ph type="body" sz="quarter" idx="27" hasCustomPrompt="1"/>
          </p:nvPr>
        </p:nvSpPr>
        <p:spPr>
          <a:xfrm>
            <a:off x="7892044" y="4418989"/>
            <a:ext cx="2272719" cy="828676"/>
          </a:xfrm>
        </p:spPr>
        <p:txBody>
          <a:bodyPr lIns="0" rIns="0"/>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4" name="Text Placeholder 9">
            <a:extLst>
              <a:ext uri="{FF2B5EF4-FFF2-40B4-BE49-F238E27FC236}">
                <a16:creationId xmlns:a16="http://schemas.microsoft.com/office/drawing/2014/main" id="{18AAC369-FECE-BA65-2A84-8391F34AFF78}"/>
              </a:ext>
            </a:extLst>
          </p:cNvPr>
          <p:cNvSpPr>
            <a:spLocks noGrp="1"/>
          </p:cNvSpPr>
          <p:nvPr>
            <p:ph type="body" sz="quarter" idx="29" hasCustomPrompt="1"/>
          </p:nvPr>
        </p:nvSpPr>
        <p:spPr>
          <a:xfrm>
            <a:off x="7892044" y="4032258"/>
            <a:ext cx="2272719" cy="298264"/>
          </a:xfrm>
        </p:spPr>
        <p:txBody>
          <a:bodyPr lIns="0" rIns="0" anchor="ctr">
            <a:noAutofit/>
          </a:bodyPr>
          <a:lstStyle>
            <a:lvl1pPr algn="ctr">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5" name="Text Placeholder 30">
            <a:extLst>
              <a:ext uri="{FF2B5EF4-FFF2-40B4-BE49-F238E27FC236}">
                <a16:creationId xmlns:a16="http://schemas.microsoft.com/office/drawing/2014/main" id="{10DBC8B3-2BB6-7766-9960-44D2DDA45A6D}"/>
              </a:ext>
            </a:extLst>
          </p:cNvPr>
          <p:cNvSpPr>
            <a:spLocks noGrp="1"/>
          </p:cNvSpPr>
          <p:nvPr>
            <p:ph type="body" sz="quarter" idx="30" hasCustomPrompt="1"/>
          </p:nvPr>
        </p:nvSpPr>
        <p:spPr>
          <a:xfrm>
            <a:off x="4821304" y="5425330"/>
            <a:ext cx="2272719" cy="828676"/>
          </a:xfrm>
        </p:spPr>
        <p:txBody>
          <a:bodyPr lIns="0" rIns="0"/>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لنص يمكن أن يستبدل في نفس </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6" name="Text Placeholder 9">
            <a:extLst>
              <a:ext uri="{FF2B5EF4-FFF2-40B4-BE49-F238E27FC236}">
                <a16:creationId xmlns:a16="http://schemas.microsoft.com/office/drawing/2014/main" id="{A2AE13C7-3A33-D1C8-2393-021B6502D1EF}"/>
              </a:ext>
            </a:extLst>
          </p:cNvPr>
          <p:cNvSpPr>
            <a:spLocks noGrp="1"/>
          </p:cNvSpPr>
          <p:nvPr>
            <p:ph type="body" sz="quarter" idx="31" hasCustomPrompt="1"/>
          </p:nvPr>
        </p:nvSpPr>
        <p:spPr>
          <a:xfrm>
            <a:off x="4821304" y="5038599"/>
            <a:ext cx="2272719" cy="298264"/>
          </a:xfrm>
        </p:spPr>
        <p:txBody>
          <a:bodyPr lIns="0" rIns="0" anchor="ctr">
            <a:noAutofit/>
          </a:bodyPr>
          <a:lstStyle>
            <a:lvl1pPr algn="ctr">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itle 5">
            <a:extLst>
              <a:ext uri="{FF2B5EF4-FFF2-40B4-BE49-F238E27FC236}">
                <a16:creationId xmlns:a16="http://schemas.microsoft.com/office/drawing/2014/main" id="{AB9B122A-EC51-42FE-5ADC-E64284128D72}"/>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0864736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0185C391-D450-71DD-9005-C2AD0A90DF0C}"/>
              </a:ext>
            </a:extLst>
          </p:cNvPr>
          <p:cNvSpPr>
            <a:spLocks noGrp="1"/>
          </p:cNvSpPr>
          <p:nvPr>
            <p:ph type="body" sz="quarter" idx="29" hasCustomPrompt="1"/>
          </p:nvPr>
        </p:nvSpPr>
        <p:spPr>
          <a:xfrm>
            <a:off x="8533838" y="2305881"/>
            <a:ext cx="3231307" cy="376607"/>
          </a:xfrm>
        </p:spPr>
        <p:txBody>
          <a:bodyPr lIns="0" rIns="0">
            <a:noAutofit/>
          </a:bodyPr>
          <a:lstStyle>
            <a:lvl1pPr algn="r" rtl="1">
              <a:lnSpc>
                <a:spcPct val="90000"/>
              </a:lnSpc>
              <a:defRPr sz="1600" b="1" i="0">
                <a:latin typeface="29LT Bukra Alt" panose="020B0903020204020204"/>
                <a:cs typeface="29LT Bukra Alt" panose="020B0903020204020204"/>
              </a:defRPr>
            </a:lvl1pPr>
            <a:lvl2pPr>
              <a:lnSpc>
                <a:spcPct val="80000"/>
              </a:lnSpc>
              <a:defRPr sz="1600" b="1" i="0">
                <a:latin typeface="Cairo" pitchFamily="2" charset="-78"/>
                <a:cs typeface="Cairo" pitchFamily="2" charset="-78"/>
              </a:defRPr>
            </a:lvl2pPr>
            <a:lvl3pPr>
              <a:lnSpc>
                <a:spcPct val="80000"/>
              </a:lnSpc>
              <a:defRPr sz="1600" b="1" i="0">
                <a:latin typeface="Cairo" pitchFamily="2" charset="-78"/>
                <a:cs typeface="Cairo" pitchFamily="2" charset="-78"/>
              </a:defRPr>
            </a:lvl3pPr>
            <a:lvl4pPr>
              <a:lnSpc>
                <a:spcPct val="80000"/>
              </a:lnSpc>
              <a:defRPr sz="1600" b="1" i="0">
                <a:latin typeface="Cairo" pitchFamily="2" charset="-78"/>
                <a:cs typeface="Cairo" pitchFamily="2" charset="-78"/>
              </a:defRPr>
            </a:lvl4pPr>
            <a:lvl5pPr>
              <a:lnSpc>
                <a:spcPct val="80000"/>
              </a:lnSpc>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 name="Text Placeholder 30">
            <a:extLst>
              <a:ext uri="{FF2B5EF4-FFF2-40B4-BE49-F238E27FC236}">
                <a16:creationId xmlns:a16="http://schemas.microsoft.com/office/drawing/2014/main" id="{D3AD2FB6-572D-D284-8BA5-899617CA4688}"/>
              </a:ext>
            </a:extLst>
          </p:cNvPr>
          <p:cNvSpPr>
            <a:spLocks noGrp="1"/>
          </p:cNvSpPr>
          <p:nvPr>
            <p:ph type="body" sz="quarter" idx="30" hasCustomPrompt="1"/>
          </p:nvPr>
        </p:nvSpPr>
        <p:spPr>
          <a:xfrm>
            <a:off x="8533838" y="2755424"/>
            <a:ext cx="3231307" cy="2571104"/>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itle 5">
            <a:extLst>
              <a:ext uri="{FF2B5EF4-FFF2-40B4-BE49-F238E27FC236}">
                <a16:creationId xmlns:a16="http://schemas.microsoft.com/office/drawing/2014/main" id="{964EC284-51A7-1FB1-16AE-4205E650CAD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06465826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E2754864-ED57-9464-84D2-2B65485E5887}"/>
              </a:ext>
            </a:extLst>
          </p:cNvPr>
          <p:cNvSpPr>
            <a:spLocks noGrp="1"/>
          </p:cNvSpPr>
          <p:nvPr>
            <p:ph type="body" sz="quarter" idx="17" hasCustomPrompt="1"/>
          </p:nvPr>
        </p:nvSpPr>
        <p:spPr>
          <a:xfrm>
            <a:off x="8166099" y="4321381"/>
            <a:ext cx="1998663" cy="365125"/>
          </a:xfrm>
        </p:spPr>
        <p:txBody>
          <a:bodyPr lIns="0" r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ext Placeholder 30">
            <a:extLst>
              <a:ext uri="{FF2B5EF4-FFF2-40B4-BE49-F238E27FC236}">
                <a16:creationId xmlns:a16="http://schemas.microsoft.com/office/drawing/2014/main" id="{59C34307-A5F1-272F-3DC0-17266B5906A4}"/>
              </a:ext>
            </a:extLst>
          </p:cNvPr>
          <p:cNvSpPr>
            <a:spLocks noGrp="1"/>
          </p:cNvSpPr>
          <p:nvPr>
            <p:ph type="body" sz="quarter" idx="30" hasCustomPrompt="1"/>
          </p:nvPr>
        </p:nvSpPr>
        <p:spPr>
          <a:xfrm>
            <a:off x="6933456" y="4748995"/>
            <a:ext cx="3231307" cy="949347"/>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p:txBody>
      </p:sp>
      <p:sp>
        <p:nvSpPr>
          <p:cNvPr id="3" name="Title 5">
            <a:extLst>
              <a:ext uri="{FF2B5EF4-FFF2-40B4-BE49-F238E27FC236}">
                <a16:creationId xmlns:a16="http://schemas.microsoft.com/office/drawing/2014/main" id="{DBC0433E-F05A-3EF9-0BF6-F23FBCBFD842}"/>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8722292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8AD3F1F2-58AF-F37E-6158-25B8F5A75B6D}"/>
              </a:ext>
            </a:extLst>
          </p:cNvPr>
          <p:cNvSpPr>
            <a:spLocks noGrp="1"/>
          </p:cNvSpPr>
          <p:nvPr>
            <p:ph type="body" sz="quarter" idx="32" hasCustomPrompt="1"/>
          </p:nvPr>
        </p:nvSpPr>
        <p:spPr>
          <a:xfrm>
            <a:off x="3278210" y="2358643"/>
            <a:ext cx="346110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الأول</a:t>
            </a:r>
            <a:endParaRPr lang="en-US" sz="1600" b="1" dirty="0">
              <a:latin typeface="Cairo" pitchFamily="2" charset="-78"/>
              <a:cs typeface="Cairo" pitchFamily="2" charset="-78"/>
            </a:endParaRPr>
          </a:p>
        </p:txBody>
      </p:sp>
      <p:sp>
        <p:nvSpPr>
          <p:cNvPr id="17" name="Text Placeholder 30">
            <a:extLst>
              <a:ext uri="{FF2B5EF4-FFF2-40B4-BE49-F238E27FC236}">
                <a16:creationId xmlns:a16="http://schemas.microsoft.com/office/drawing/2014/main" id="{94267E53-2710-FA19-05AB-693CC58768C8}"/>
              </a:ext>
            </a:extLst>
          </p:cNvPr>
          <p:cNvSpPr>
            <a:spLocks noGrp="1"/>
          </p:cNvSpPr>
          <p:nvPr>
            <p:ph type="body" sz="quarter" idx="33" hasCustomPrompt="1"/>
          </p:nvPr>
        </p:nvSpPr>
        <p:spPr>
          <a:xfrm>
            <a:off x="3278210" y="2719307"/>
            <a:ext cx="3461106" cy="466877"/>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8" name="Text Placeholder 9">
            <a:extLst>
              <a:ext uri="{FF2B5EF4-FFF2-40B4-BE49-F238E27FC236}">
                <a16:creationId xmlns:a16="http://schemas.microsoft.com/office/drawing/2014/main" id="{0ED0A34C-DE3B-818E-A772-5BB0344C7D40}"/>
              </a:ext>
            </a:extLst>
          </p:cNvPr>
          <p:cNvSpPr>
            <a:spLocks noGrp="1"/>
          </p:cNvSpPr>
          <p:nvPr>
            <p:ph type="body" sz="quarter" idx="34" hasCustomPrompt="1"/>
          </p:nvPr>
        </p:nvSpPr>
        <p:spPr>
          <a:xfrm>
            <a:off x="3278210" y="4778286"/>
            <a:ext cx="346110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19" name="Text Placeholder 30">
            <a:extLst>
              <a:ext uri="{FF2B5EF4-FFF2-40B4-BE49-F238E27FC236}">
                <a16:creationId xmlns:a16="http://schemas.microsoft.com/office/drawing/2014/main" id="{93FB9A05-92B0-C9BC-3284-2D7A2DA4401A}"/>
              </a:ext>
            </a:extLst>
          </p:cNvPr>
          <p:cNvSpPr>
            <a:spLocks noGrp="1"/>
          </p:cNvSpPr>
          <p:nvPr>
            <p:ph type="body" sz="quarter" idx="35" hasCustomPrompt="1"/>
          </p:nvPr>
        </p:nvSpPr>
        <p:spPr>
          <a:xfrm>
            <a:off x="3278210" y="5138950"/>
            <a:ext cx="3461106" cy="466877"/>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0" name="Text Placeholder 9">
            <a:extLst>
              <a:ext uri="{FF2B5EF4-FFF2-40B4-BE49-F238E27FC236}">
                <a16:creationId xmlns:a16="http://schemas.microsoft.com/office/drawing/2014/main" id="{E5E793DC-0A73-1848-3F91-AE833D52FC8E}"/>
              </a:ext>
            </a:extLst>
          </p:cNvPr>
          <p:cNvSpPr>
            <a:spLocks noGrp="1"/>
          </p:cNvSpPr>
          <p:nvPr>
            <p:ph type="body" sz="quarter" idx="36" hasCustomPrompt="1"/>
          </p:nvPr>
        </p:nvSpPr>
        <p:spPr>
          <a:xfrm>
            <a:off x="2455922" y="3568464"/>
            <a:ext cx="346110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الثاني</a:t>
            </a:r>
            <a:endParaRPr lang="en-US" sz="1600" b="1" dirty="0">
              <a:latin typeface="Cairo" pitchFamily="2" charset="-78"/>
              <a:cs typeface="Cairo" pitchFamily="2" charset="-78"/>
            </a:endParaRPr>
          </a:p>
        </p:txBody>
      </p:sp>
      <p:sp>
        <p:nvSpPr>
          <p:cNvPr id="21" name="Text Placeholder 30">
            <a:extLst>
              <a:ext uri="{FF2B5EF4-FFF2-40B4-BE49-F238E27FC236}">
                <a16:creationId xmlns:a16="http://schemas.microsoft.com/office/drawing/2014/main" id="{CF77A891-653F-D180-8E0A-C9DA8B426B28}"/>
              </a:ext>
            </a:extLst>
          </p:cNvPr>
          <p:cNvSpPr>
            <a:spLocks noGrp="1"/>
          </p:cNvSpPr>
          <p:nvPr>
            <p:ph type="body" sz="quarter" idx="37" hasCustomPrompt="1"/>
          </p:nvPr>
        </p:nvSpPr>
        <p:spPr>
          <a:xfrm>
            <a:off x="2455922" y="3929128"/>
            <a:ext cx="3461106" cy="466877"/>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 name="Title 5">
            <a:extLst>
              <a:ext uri="{FF2B5EF4-FFF2-40B4-BE49-F238E27FC236}">
                <a16:creationId xmlns:a16="http://schemas.microsoft.com/office/drawing/2014/main" id="{0002650D-4069-1A3B-C5C6-3EB4312FE675}"/>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965536524"/>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39D3E-3C2E-7367-CDB7-3624C04ED908}"/>
              </a:ext>
            </a:extLst>
          </p:cNvPr>
          <p:cNvSpPr/>
          <p:nvPr userDrawn="1"/>
        </p:nvSpPr>
        <p:spPr>
          <a:xfrm>
            <a:off x="23813" y="0"/>
            <a:ext cx="6096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97280" tIns="2286000" rIns="1645920" bIns="0" rtlCol="0" anchor="t">
            <a:noAutofit/>
          </a:bodyPr>
          <a:lstStyle/>
          <a:p>
            <a:pPr>
              <a:lnSpc>
                <a:spcPct val="130000"/>
              </a:lnSpc>
              <a:spcBef>
                <a:spcPts val="1000"/>
              </a:spcBef>
            </a:pPr>
            <a:endParaRPr lang="en-US" sz="1050" dirty="0">
              <a:solidFill>
                <a:srgbClr val="FFFFFF"/>
              </a:solidFill>
              <a:latin typeface="Cairo" pitchFamily="2" charset="-78"/>
              <a:cs typeface="29LT Bukra Alt" panose="020B0903020204020204"/>
            </a:endParaRPr>
          </a:p>
        </p:txBody>
      </p:sp>
      <p:sp>
        <p:nvSpPr>
          <p:cNvPr id="3" name="Text Placeholder 11">
            <a:extLst>
              <a:ext uri="{FF2B5EF4-FFF2-40B4-BE49-F238E27FC236}">
                <a16:creationId xmlns:a16="http://schemas.microsoft.com/office/drawing/2014/main" id="{6E4AD790-8620-E6FD-3630-E924BB9FC6BB}"/>
              </a:ext>
            </a:extLst>
          </p:cNvPr>
          <p:cNvSpPr>
            <a:spLocks noGrp="1"/>
          </p:cNvSpPr>
          <p:nvPr>
            <p:ph type="body" sz="quarter" idx="17" hasCustomPrompt="1"/>
          </p:nvPr>
        </p:nvSpPr>
        <p:spPr>
          <a:xfrm>
            <a:off x="8166100" y="2699625"/>
            <a:ext cx="1998663" cy="365125"/>
          </a:xfrm>
        </p:spPr>
        <p:txBody>
          <a:bodyPr lIns="0" r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AACFDF3B-E64E-C21A-1857-818910D3D880}"/>
              </a:ext>
            </a:extLst>
          </p:cNvPr>
          <p:cNvSpPr>
            <a:spLocks noGrp="1"/>
          </p:cNvSpPr>
          <p:nvPr>
            <p:ph type="body" sz="quarter" idx="30" hasCustomPrompt="1"/>
          </p:nvPr>
        </p:nvSpPr>
        <p:spPr>
          <a:xfrm>
            <a:off x="6923691" y="3145168"/>
            <a:ext cx="3231307" cy="2571104"/>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itle 5">
            <a:extLst>
              <a:ext uri="{FF2B5EF4-FFF2-40B4-BE49-F238E27FC236}">
                <a16:creationId xmlns:a16="http://schemas.microsoft.com/office/drawing/2014/main" id="{4828E527-0D4C-3AB9-674A-4C377562C4CF}"/>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368193979"/>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39D3E-3C2E-7367-CDB7-3624C04ED908}"/>
              </a:ext>
            </a:extLst>
          </p:cNvPr>
          <p:cNvSpPr/>
          <p:nvPr userDrawn="1"/>
        </p:nvSpPr>
        <p:spPr>
          <a:xfrm>
            <a:off x="23813" y="0"/>
            <a:ext cx="6096000" cy="6858000"/>
          </a:xfrm>
          <a:prstGeom prst="rect">
            <a:avLst/>
          </a:prstGeom>
          <a:gradFill>
            <a:gsLst>
              <a:gs pos="11000">
                <a:srgbClr val="00A19B">
                  <a:alpha val="96863"/>
                </a:srgbClr>
              </a:gs>
              <a:gs pos="93000">
                <a:schemeClr val="tx1"/>
              </a:gs>
            </a:gsLst>
            <a:lin ang="7511635"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97280" tIns="2286000" rIns="1645920" bIns="0" rtlCol="0" anchor="t">
            <a:noAutofit/>
          </a:bodyPr>
          <a:lstStyle/>
          <a:p>
            <a:pPr>
              <a:lnSpc>
                <a:spcPct val="130000"/>
              </a:lnSpc>
              <a:spcBef>
                <a:spcPts val="1000"/>
              </a:spcBef>
            </a:pPr>
            <a:endParaRPr lang="en-US" sz="1050" dirty="0">
              <a:solidFill>
                <a:srgbClr val="FFFFFF"/>
              </a:solidFill>
              <a:latin typeface="Cairo" pitchFamily="2" charset="-78"/>
              <a:cs typeface="29LT Bukra Alt" panose="020B0903020204020204"/>
            </a:endParaRPr>
          </a:p>
        </p:txBody>
      </p:sp>
      <p:sp>
        <p:nvSpPr>
          <p:cNvPr id="3" name="Text Placeholder 11">
            <a:extLst>
              <a:ext uri="{FF2B5EF4-FFF2-40B4-BE49-F238E27FC236}">
                <a16:creationId xmlns:a16="http://schemas.microsoft.com/office/drawing/2014/main" id="{6E4AD790-8620-E6FD-3630-E924BB9FC6BB}"/>
              </a:ext>
            </a:extLst>
          </p:cNvPr>
          <p:cNvSpPr>
            <a:spLocks noGrp="1"/>
          </p:cNvSpPr>
          <p:nvPr>
            <p:ph type="body" sz="quarter" idx="17" hasCustomPrompt="1"/>
          </p:nvPr>
        </p:nvSpPr>
        <p:spPr>
          <a:xfrm>
            <a:off x="8166100" y="2699625"/>
            <a:ext cx="1998663" cy="365125"/>
          </a:xfrm>
        </p:spPr>
        <p:txBody>
          <a:bodyPr lIns="0" r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9" name="Text Placeholder 30">
            <a:extLst>
              <a:ext uri="{FF2B5EF4-FFF2-40B4-BE49-F238E27FC236}">
                <a16:creationId xmlns:a16="http://schemas.microsoft.com/office/drawing/2014/main" id="{AACFDF3B-E64E-C21A-1857-818910D3D880}"/>
              </a:ext>
            </a:extLst>
          </p:cNvPr>
          <p:cNvSpPr>
            <a:spLocks noGrp="1"/>
          </p:cNvSpPr>
          <p:nvPr>
            <p:ph type="body" sz="quarter" idx="30" hasCustomPrompt="1"/>
          </p:nvPr>
        </p:nvSpPr>
        <p:spPr>
          <a:xfrm>
            <a:off x="6923691" y="3145168"/>
            <a:ext cx="3231307" cy="2571104"/>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itle 5">
            <a:extLst>
              <a:ext uri="{FF2B5EF4-FFF2-40B4-BE49-F238E27FC236}">
                <a16:creationId xmlns:a16="http://schemas.microsoft.com/office/drawing/2014/main" id="{4828E527-0D4C-3AB9-674A-4C377562C4CF}"/>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20612328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A1F9573-E7BC-24D0-83B0-64BF3C4A159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641183023"/>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C81F817C-B249-7DB6-FF04-D1011D7F0FDA}"/>
              </a:ext>
            </a:extLst>
          </p:cNvPr>
          <p:cNvSpPr>
            <a:spLocks noGrp="1"/>
          </p:cNvSpPr>
          <p:nvPr>
            <p:ph type="body" sz="quarter" idx="13" hasCustomPrompt="1"/>
          </p:nvPr>
        </p:nvSpPr>
        <p:spPr>
          <a:xfrm>
            <a:off x="3679825" y="2347913"/>
            <a:ext cx="6484938" cy="1081087"/>
          </a:xfrm>
        </p:spPr>
        <p:txBody>
          <a:bodyPr rIns="0">
            <a:normAutofit/>
          </a:bodyPr>
          <a:lstStyle>
            <a:lvl1pPr algn="r" rtl="1">
              <a:defRPr sz="1000">
                <a:cs typeface="29LT Bukra Alt" panose="020B0903020204020204"/>
              </a:defRPr>
            </a:lvl1pPr>
          </a:lstStyle>
          <a:p>
            <a:pPr marL="0" lvl="0" indent="0" algn="r" defTabSz="914330" rtl="1" eaLnBrk="1" latinLnBrk="0" hangingPunct="1">
              <a:lnSpc>
                <a:spcPct val="130000"/>
              </a:lnSpc>
              <a:spcBef>
                <a:spcPts val="600"/>
              </a:spcBef>
              <a:buFont typeface="Arial" panose="020B0604020202020204" pitchFamily="34" charset="0"/>
              <a:buNone/>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lvl="0" indent="0" algn="r" defTabSz="914330" rtl="1" eaLnBrk="1" latinLnBrk="0" hangingPunct="1">
              <a:lnSpc>
                <a:spcPct val="130000"/>
              </a:lnSpc>
              <a:spcBef>
                <a:spcPts val="600"/>
              </a:spcBef>
              <a:buFont typeface="Arial" panose="020B0604020202020204" pitchFamily="34" charset="0"/>
              <a:buNone/>
            </a:pPr>
            <a:endParaRPr lang="en-SA" sz="100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958F0EC8-A58D-B140-0A72-4CB7899D677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55606381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16444790-6012-2704-A3AD-F560A076E690}"/>
              </a:ext>
            </a:extLst>
          </p:cNvPr>
          <p:cNvSpPr>
            <a:spLocks noGrp="1"/>
          </p:cNvSpPr>
          <p:nvPr>
            <p:ph type="body" sz="quarter" idx="13" hasCustomPrompt="1"/>
          </p:nvPr>
        </p:nvSpPr>
        <p:spPr>
          <a:xfrm>
            <a:off x="1031971" y="2459124"/>
            <a:ext cx="4079681" cy="3002563"/>
          </a:xfrm>
        </p:spPr>
        <p:txBody>
          <a:bodyPr rIns="0">
            <a:normAutofit/>
          </a:bodyPr>
          <a:lstStyle>
            <a:lvl1pPr algn="r" rtl="1">
              <a:defRPr sz="1000">
                <a:cs typeface="29LT Bukra Alt" panose="020B0903020204020204"/>
              </a:defRPr>
            </a:lvl1pPr>
          </a:lstStyle>
          <a:p>
            <a:pPr marL="0" lvl="0" indent="0" algn="r" defTabSz="914330" rtl="1" eaLnBrk="1" latinLnBrk="0" hangingPunct="1">
              <a:lnSpc>
                <a:spcPct val="130000"/>
              </a:lnSpc>
              <a:spcBef>
                <a:spcPts val="600"/>
              </a:spcBef>
              <a:buFont typeface="Arial" panose="020B0604020202020204" pitchFamily="34" charset="0"/>
              <a:buNone/>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0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0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0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0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itle 5">
            <a:extLst>
              <a:ext uri="{FF2B5EF4-FFF2-40B4-BE49-F238E27FC236}">
                <a16:creationId xmlns:a16="http://schemas.microsoft.com/office/drawing/2014/main" id="{31216272-C307-7E40-3A81-1C9E951E4AFF}"/>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72694165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E8A121F7-9FA0-6F93-5983-95CEC9D6F6C3}"/>
              </a:ext>
            </a:extLst>
          </p:cNvPr>
          <p:cNvSpPr>
            <a:spLocks noGrp="1"/>
          </p:cNvSpPr>
          <p:nvPr>
            <p:ph type="body" sz="quarter" idx="13" hasCustomPrompt="1"/>
          </p:nvPr>
        </p:nvSpPr>
        <p:spPr>
          <a:xfrm>
            <a:off x="6085082" y="2446768"/>
            <a:ext cx="4079681" cy="3002563"/>
          </a:xfrm>
        </p:spPr>
        <p:txBody>
          <a:bodyPr>
            <a:normAutofit/>
          </a:bodyPr>
          <a:lstStyle>
            <a:lvl1pPr algn="r" rtl="1">
              <a:defRPr sz="1000">
                <a:cs typeface="29LT Bukra Alt" panose="020B0903020204020204"/>
              </a:defRPr>
            </a:lvl1pPr>
          </a:lstStyle>
          <a:p>
            <a:pPr marL="0" lvl="0" indent="0" algn="r" defTabSz="914330" rtl="1" eaLnBrk="1" latinLnBrk="0" hangingPunct="1">
              <a:lnSpc>
                <a:spcPct val="130000"/>
              </a:lnSpc>
              <a:spcBef>
                <a:spcPts val="600"/>
              </a:spcBef>
              <a:buFont typeface="Arial" panose="020B0604020202020204" pitchFamily="34" charset="0"/>
              <a:buNone/>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0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0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0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0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itle 5">
            <a:extLst>
              <a:ext uri="{FF2B5EF4-FFF2-40B4-BE49-F238E27FC236}">
                <a16:creationId xmlns:a16="http://schemas.microsoft.com/office/drawing/2014/main" id="{6E832977-0C1D-4D2C-3447-B66D9CE94CD0}"/>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91186042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E3E707F-E85F-519A-0CE1-1896F93F041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52968946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23813" y="0"/>
            <a:ext cx="6096000" cy="6858000"/>
          </a:xfrm>
          <a:prstGeom prst="rect">
            <a:avLst/>
          </a:prstGeom>
          <a:solidFill>
            <a:schemeClr val="bg1">
              <a:lumMod val="90000"/>
            </a:schemeClr>
          </a:solidFill>
          <a:ln>
            <a:noFill/>
          </a:ln>
        </p:spPr>
        <p:txBody>
          <a:bodyPr wrap="square" anchor="ctr">
            <a:noAutofit/>
          </a:bodyPr>
          <a:lstStyle>
            <a:lvl1pPr algn="ctr">
              <a:defRPr sz="1200">
                <a:solidFill>
                  <a:schemeClr val="tx1"/>
                </a:solidFill>
                <a:cs typeface="29LT Bukra Alt" panose="020B0903020204020204"/>
              </a:defRPr>
            </a:lvl1pPr>
          </a:lstStyle>
          <a:p>
            <a:r>
              <a:rPr lang="en-US" dirty="0"/>
              <a:t>Click icon to add picture</a:t>
            </a:r>
          </a:p>
        </p:txBody>
      </p:sp>
    </p:spTree>
    <p:extLst>
      <p:ext uri="{BB962C8B-B14F-4D97-AF65-F5344CB8AC3E}">
        <p14:creationId xmlns:p14="http://schemas.microsoft.com/office/powerpoint/2010/main" val="7064822"/>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CBCA5960-835E-C955-E1DD-1B4A8AF7DF3E}"/>
              </a:ext>
            </a:extLst>
          </p:cNvPr>
          <p:cNvSpPr>
            <a:spLocks noGrp="1"/>
          </p:cNvSpPr>
          <p:nvPr>
            <p:ph type="body" sz="quarter" idx="13" hasCustomPrompt="1"/>
          </p:nvPr>
        </p:nvSpPr>
        <p:spPr>
          <a:xfrm>
            <a:off x="4256320" y="2347913"/>
            <a:ext cx="6484938" cy="1081087"/>
          </a:xfrm>
        </p:spPr>
        <p:txBody>
          <a:bodyPr>
            <a:normAutofit/>
          </a:bodyPr>
          <a:lstStyle>
            <a:lvl1pPr algn="r" rtl="1">
              <a:defRPr sz="1000">
                <a:cs typeface="29LT Bukra Alt" panose="020B0903020204020204"/>
              </a:defRPr>
            </a:lvl1pPr>
          </a:lstStyle>
          <a:p>
            <a:pPr marL="0" lvl="0" indent="0" algn="r" defTabSz="914330" rtl="1" eaLnBrk="1" latinLnBrk="0" hangingPunct="1">
              <a:lnSpc>
                <a:spcPct val="130000"/>
              </a:lnSpc>
              <a:spcBef>
                <a:spcPts val="600"/>
              </a:spcBef>
              <a:buFont typeface="Arial" panose="020B0604020202020204" pitchFamily="34" charset="0"/>
              <a:buNone/>
            </a:pPr>
            <a:r>
              <a:rPr lang="ar-SA" sz="100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0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lvl="0" indent="0" algn="r" defTabSz="914330" rtl="1" eaLnBrk="1" latinLnBrk="0" hangingPunct="1">
              <a:lnSpc>
                <a:spcPct val="130000"/>
              </a:lnSpc>
              <a:spcBef>
                <a:spcPts val="600"/>
              </a:spcBef>
              <a:buFont typeface="Arial" panose="020B0604020202020204" pitchFamily="34" charset="0"/>
              <a:buNone/>
            </a:pPr>
            <a:endParaRPr lang="en-SA" sz="100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0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itle 5">
            <a:extLst>
              <a:ext uri="{FF2B5EF4-FFF2-40B4-BE49-F238E27FC236}">
                <a16:creationId xmlns:a16="http://schemas.microsoft.com/office/drawing/2014/main" id="{0D60AEC2-C693-9BD1-858D-B6294C6B87E3}"/>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54647311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BD965C5-9D43-4EA7-9B41-EB8E52F9387E}"/>
              </a:ext>
            </a:extLst>
          </p:cNvPr>
          <p:cNvSpPr>
            <a:spLocks noGrp="1"/>
          </p:cNvSpPr>
          <p:nvPr>
            <p:ph type="pic" sz="quarter" idx="12"/>
          </p:nvPr>
        </p:nvSpPr>
        <p:spPr>
          <a:xfrm>
            <a:off x="0" y="0"/>
            <a:ext cx="4495800" cy="6858000"/>
          </a:xfrm>
          <a:prstGeom prst="rect">
            <a:avLst/>
          </a:prstGeom>
          <a:solidFill>
            <a:srgbClr val="F3F3F3"/>
          </a:solidFill>
          <a:ln>
            <a:noFill/>
          </a:ln>
        </p:spPr>
        <p:txBody>
          <a:bodyPr wrap="square" anchor="ctr">
            <a:noAutofit/>
          </a:bodyPr>
          <a:lstStyle>
            <a:lvl1pPr algn="ctr">
              <a:defRPr sz="1200">
                <a:solidFill>
                  <a:schemeClr val="tx1"/>
                </a:solidFill>
                <a:cs typeface="29LT Bukra Alt" panose="020B0903020204020204"/>
              </a:defRPr>
            </a:lvl1pPr>
          </a:lstStyle>
          <a:p>
            <a:r>
              <a:rPr lang="en-US" dirty="0"/>
              <a:t>Click icon to add picture</a:t>
            </a:r>
          </a:p>
        </p:txBody>
      </p:sp>
      <p:sp>
        <p:nvSpPr>
          <p:cNvPr id="2" name="Title 5">
            <a:extLst>
              <a:ext uri="{FF2B5EF4-FFF2-40B4-BE49-F238E27FC236}">
                <a16:creationId xmlns:a16="http://schemas.microsoft.com/office/drawing/2014/main" id="{3FC1ECEC-025C-8894-98E9-F12C89DCAC76}"/>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9948417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19570629-17CB-03C2-9858-1F6316129E1A}"/>
              </a:ext>
            </a:extLst>
          </p:cNvPr>
          <p:cNvSpPr>
            <a:spLocks noGrp="1"/>
          </p:cNvSpPr>
          <p:nvPr>
            <p:ph type="body" sz="quarter" idx="32" hasCustomPrompt="1"/>
          </p:nvPr>
        </p:nvSpPr>
        <p:spPr>
          <a:xfrm>
            <a:off x="6710766" y="3032380"/>
            <a:ext cx="346110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الأول</a:t>
            </a:r>
            <a:endParaRPr lang="en-US" sz="1600" b="1" dirty="0">
              <a:latin typeface="Cairo" pitchFamily="2" charset="-78"/>
              <a:cs typeface="Cairo" pitchFamily="2" charset="-78"/>
            </a:endParaRPr>
          </a:p>
        </p:txBody>
      </p:sp>
      <p:sp>
        <p:nvSpPr>
          <p:cNvPr id="12" name="Text Placeholder 30">
            <a:extLst>
              <a:ext uri="{FF2B5EF4-FFF2-40B4-BE49-F238E27FC236}">
                <a16:creationId xmlns:a16="http://schemas.microsoft.com/office/drawing/2014/main" id="{B66D61A5-14D4-DC82-AF80-217D3301D653}"/>
              </a:ext>
            </a:extLst>
          </p:cNvPr>
          <p:cNvSpPr>
            <a:spLocks noGrp="1"/>
          </p:cNvSpPr>
          <p:nvPr>
            <p:ph type="body" sz="quarter" idx="33" hasCustomPrompt="1"/>
          </p:nvPr>
        </p:nvSpPr>
        <p:spPr>
          <a:xfrm>
            <a:off x="6710766" y="3393044"/>
            <a:ext cx="3461106" cy="752800"/>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5" name="Text Placeholder 9">
            <a:extLst>
              <a:ext uri="{FF2B5EF4-FFF2-40B4-BE49-F238E27FC236}">
                <a16:creationId xmlns:a16="http://schemas.microsoft.com/office/drawing/2014/main" id="{22B6392E-5427-95A3-9A80-2C97CC4D6147}"/>
              </a:ext>
            </a:extLst>
          </p:cNvPr>
          <p:cNvSpPr>
            <a:spLocks noGrp="1"/>
          </p:cNvSpPr>
          <p:nvPr>
            <p:ph type="body" sz="quarter" idx="34" hasCustomPrompt="1"/>
          </p:nvPr>
        </p:nvSpPr>
        <p:spPr>
          <a:xfrm>
            <a:off x="2061274" y="3032380"/>
            <a:ext cx="346110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2CEA7067-7D47-5BE7-7250-63EBA9B437C6}"/>
              </a:ext>
            </a:extLst>
          </p:cNvPr>
          <p:cNvSpPr>
            <a:spLocks noGrp="1"/>
          </p:cNvSpPr>
          <p:nvPr>
            <p:ph type="body" sz="quarter" idx="35" hasCustomPrompt="1"/>
          </p:nvPr>
        </p:nvSpPr>
        <p:spPr>
          <a:xfrm>
            <a:off x="2061274" y="3393044"/>
            <a:ext cx="3461106" cy="752800"/>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7" name="Text Placeholder 9">
            <a:extLst>
              <a:ext uri="{FF2B5EF4-FFF2-40B4-BE49-F238E27FC236}">
                <a16:creationId xmlns:a16="http://schemas.microsoft.com/office/drawing/2014/main" id="{5E52342A-2B54-49DB-16FB-C15603332869}"/>
              </a:ext>
            </a:extLst>
          </p:cNvPr>
          <p:cNvSpPr>
            <a:spLocks noGrp="1"/>
          </p:cNvSpPr>
          <p:nvPr>
            <p:ph type="body" sz="quarter" idx="36" hasCustomPrompt="1"/>
          </p:nvPr>
        </p:nvSpPr>
        <p:spPr>
          <a:xfrm>
            <a:off x="6710766" y="5016163"/>
            <a:ext cx="346110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الثاني</a:t>
            </a:r>
            <a:endParaRPr lang="en-US" sz="1600" b="1" dirty="0">
              <a:latin typeface="Cairo" pitchFamily="2" charset="-78"/>
              <a:cs typeface="Cairo" pitchFamily="2" charset="-78"/>
            </a:endParaRPr>
          </a:p>
        </p:txBody>
      </p:sp>
      <p:sp>
        <p:nvSpPr>
          <p:cNvPr id="18" name="Text Placeholder 30">
            <a:extLst>
              <a:ext uri="{FF2B5EF4-FFF2-40B4-BE49-F238E27FC236}">
                <a16:creationId xmlns:a16="http://schemas.microsoft.com/office/drawing/2014/main" id="{6FB20AA1-B7FE-7CCF-BBBC-B1D630272A12}"/>
              </a:ext>
            </a:extLst>
          </p:cNvPr>
          <p:cNvSpPr>
            <a:spLocks noGrp="1"/>
          </p:cNvSpPr>
          <p:nvPr>
            <p:ph type="body" sz="quarter" idx="37" hasCustomPrompt="1"/>
          </p:nvPr>
        </p:nvSpPr>
        <p:spPr>
          <a:xfrm>
            <a:off x="6710766" y="5376827"/>
            <a:ext cx="3461106" cy="752800"/>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9" name="Text Placeholder 9">
            <a:extLst>
              <a:ext uri="{FF2B5EF4-FFF2-40B4-BE49-F238E27FC236}">
                <a16:creationId xmlns:a16="http://schemas.microsoft.com/office/drawing/2014/main" id="{E6748355-4B46-C2B1-0F0E-7FF37F5AAB9F}"/>
              </a:ext>
            </a:extLst>
          </p:cNvPr>
          <p:cNvSpPr>
            <a:spLocks noGrp="1"/>
          </p:cNvSpPr>
          <p:nvPr>
            <p:ph type="body" sz="quarter" idx="38" hasCustomPrompt="1"/>
          </p:nvPr>
        </p:nvSpPr>
        <p:spPr>
          <a:xfrm>
            <a:off x="2061274" y="5016163"/>
            <a:ext cx="3461106" cy="396620"/>
          </a:xfrm>
        </p:spPr>
        <p:txBody>
          <a:bodyPr lIns="0" rIns="0" anchor="ctr">
            <a:noAutofit/>
          </a:bodyPr>
          <a:lstStyle>
            <a:lvl1pPr algn="r" rtl="1">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الرابع</a:t>
            </a:r>
            <a:endParaRPr lang="en-US" sz="1600" b="1" dirty="0">
              <a:latin typeface="Cairo" pitchFamily="2" charset="-78"/>
              <a:cs typeface="Cairo" pitchFamily="2" charset="-78"/>
            </a:endParaRPr>
          </a:p>
        </p:txBody>
      </p:sp>
      <p:sp>
        <p:nvSpPr>
          <p:cNvPr id="20" name="Text Placeholder 30">
            <a:extLst>
              <a:ext uri="{FF2B5EF4-FFF2-40B4-BE49-F238E27FC236}">
                <a16:creationId xmlns:a16="http://schemas.microsoft.com/office/drawing/2014/main" id="{EF129D9C-AC80-466E-7408-A2D708F18231}"/>
              </a:ext>
            </a:extLst>
          </p:cNvPr>
          <p:cNvSpPr>
            <a:spLocks noGrp="1"/>
          </p:cNvSpPr>
          <p:nvPr>
            <p:ph type="body" sz="quarter" idx="39" hasCustomPrompt="1"/>
          </p:nvPr>
        </p:nvSpPr>
        <p:spPr>
          <a:xfrm>
            <a:off x="2061274" y="5376827"/>
            <a:ext cx="3461106" cy="752800"/>
          </a:xfrm>
        </p:spPr>
        <p:txBody>
          <a:bodyPr lIns="0" rIns="0">
            <a:noAutofit/>
          </a:bodyPr>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 name="Title 5">
            <a:extLst>
              <a:ext uri="{FF2B5EF4-FFF2-40B4-BE49-F238E27FC236}">
                <a16:creationId xmlns:a16="http://schemas.microsoft.com/office/drawing/2014/main" id="{B0DC89F0-B9F2-0DEF-E494-15007B19E9FA}"/>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576760691"/>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6058404" y="0"/>
            <a:ext cx="5080000" cy="6858000"/>
          </a:xfrm>
          <a:prstGeom prst="rect">
            <a:avLst/>
          </a:prstGeom>
          <a:solidFill>
            <a:srgbClr val="F3F3F3"/>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11" name="Text Placeholder 30">
            <a:extLst>
              <a:ext uri="{FF2B5EF4-FFF2-40B4-BE49-F238E27FC236}">
                <a16:creationId xmlns:a16="http://schemas.microsoft.com/office/drawing/2014/main" id="{A817617B-B715-A6B3-8A17-88ABE923F700}"/>
              </a:ext>
            </a:extLst>
          </p:cNvPr>
          <p:cNvSpPr>
            <a:spLocks noGrp="1"/>
          </p:cNvSpPr>
          <p:nvPr>
            <p:ph type="body" sz="quarter" idx="18" hasCustomPrompt="1"/>
          </p:nvPr>
        </p:nvSpPr>
        <p:spPr>
          <a:xfrm>
            <a:off x="1453494" y="3008690"/>
            <a:ext cx="2873552" cy="675944"/>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a:t>
            </a: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7" name="Text Placeholder 9">
            <a:extLst>
              <a:ext uri="{FF2B5EF4-FFF2-40B4-BE49-F238E27FC236}">
                <a16:creationId xmlns:a16="http://schemas.microsoft.com/office/drawing/2014/main" id="{056E52D8-76F2-3B55-4225-DE40E7853EEA}"/>
              </a:ext>
            </a:extLst>
          </p:cNvPr>
          <p:cNvSpPr>
            <a:spLocks noGrp="1"/>
          </p:cNvSpPr>
          <p:nvPr>
            <p:ph type="body" sz="quarter" idx="13" hasCustomPrompt="1"/>
          </p:nvPr>
        </p:nvSpPr>
        <p:spPr>
          <a:xfrm>
            <a:off x="1965751" y="2614736"/>
            <a:ext cx="2361295" cy="393954"/>
          </a:xfrm>
        </p:spPr>
        <p:txBody>
          <a:bodyPr lIns="0" rIns="0" anchor="ctr">
            <a:noAutofit/>
          </a:bodyPr>
          <a:lstStyle>
            <a:lvl1pPr algn="r" rtl="1">
              <a:defRPr sz="17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0" name="Text Placeholder 30">
            <a:extLst>
              <a:ext uri="{FF2B5EF4-FFF2-40B4-BE49-F238E27FC236}">
                <a16:creationId xmlns:a16="http://schemas.microsoft.com/office/drawing/2014/main" id="{2E69AE0C-0C29-103C-46DD-6B6947380D68}"/>
              </a:ext>
            </a:extLst>
          </p:cNvPr>
          <p:cNvSpPr>
            <a:spLocks noGrp="1"/>
          </p:cNvSpPr>
          <p:nvPr>
            <p:ph type="body" sz="quarter" idx="19" hasCustomPrompt="1"/>
          </p:nvPr>
        </p:nvSpPr>
        <p:spPr>
          <a:xfrm>
            <a:off x="1453494" y="4303273"/>
            <a:ext cx="2873552" cy="675944"/>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a:t>
            </a: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1" name="Text Placeholder 9">
            <a:extLst>
              <a:ext uri="{FF2B5EF4-FFF2-40B4-BE49-F238E27FC236}">
                <a16:creationId xmlns:a16="http://schemas.microsoft.com/office/drawing/2014/main" id="{C47B89CD-1588-C363-E3BE-30F329101EC6}"/>
              </a:ext>
            </a:extLst>
          </p:cNvPr>
          <p:cNvSpPr>
            <a:spLocks noGrp="1"/>
          </p:cNvSpPr>
          <p:nvPr>
            <p:ph type="body" sz="quarter" idx="20" hasCustomPrompt="1"/>
          </p:nvPr>
        </p:nvSpPr>
        <p:spPr>
          <a:xfrm>
            <a:off x="1965751" y="3909319"/>
            <a:ext cx="2361295" cy="393954"/>
          </a:xfrm>
        </p:spPr>
        <p:txBody>
          <a:bodyPr lIns="0" rIns="0" anchor="ctr">
            <a:noAutofit/>
          </a:bodyPr>
          <a:lstStyle>
            <a:lvl1pPr algn="r" rtl="1">
              <a:defRPr sz="17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2" name="Text Placeholder 30">
            <a:extLst>
              <a:ext uri="{FF2B5EF4-FFF2-40B4-BE49-F238E27FC236}">
                <a16:creationId xmlns:a16="http://schemas.microsoft.com/office/drawing/2014/main" id="{A0C47183-D988-1EFB-0DB6-D794A01DB257}"/>
              </a:ext>
            </a:extLst>
          </p:cNvPr>
          <p:cNvSpPr>
            <a:spLocks noGrp="1"/>
          </p:cNvSpPr>
          <p:nvPr>
            <p:ph type="body" sz="quarter" idx="21" hasCustomPrompt="1"/>
          </p:nvPr>
        </p:nvSpPr>
        <p:spPr>
          <a:xfrm>
            <a:off x="1453494" y="5597856"/>
            <a:ext cx="2873552" cy="675944"/>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a:t>
            </a: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3" name="Text Placeholder 9">
            <a:extLst>
              <a:ext uri="{FF2B5EF4-FFF2-40B4-BE49-F238E27FC236}">
                <a16:creationId xmlns:a16="http://schemas.microsoft.com/office/drawing/2014/main" id="{0E70EE4B-4A0E-28BE-1702-010EFD9F8B35}"/>
              </a:ext>
            </a:extLst>
          </p:cNvPr>
          <p:cNvSpPr>
            <a:spLocks noGrp="1"/>
          </p:cNvSpPr>
          <p:nvPr>
            <p:ph type="body" sz="quarter" idx="22" hasCustomPrompt="1"/>
          </p:nvPr>
        </p:nvSpPr>
        <p:spPr>
          <a:xfrm>
            <a:off x="1965751" y="5203902"/>
            <a:ext cx="2361295" cy="393954"/>
          </a:xfrm>
        </p:spPr>
        <p:txBody>
          <a:bodyPr lIns="0" rIns="0" anchor="ctr">
            <a:noAutofit/>
          </a:bodyPr>
          <a:lstStyle>
            <a:lvl1pPr algn="r" rtl="1">
              <a:defRPr sz="17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 name="Title 5">
            <a:extLst>
              <a:ext uri="{FF2B5EF4-FFF2-40B4-BE49-F238E27FC236}">
                <a16:creationId xmlns:a16="http://schemas.microsoft.com/office/drawing/2014/main" id="{418055A6-9F8B-3C8F-4446-7267E14B435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403562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6685145" y="1411705"/>
            <a:ext cx="5080000" cy="4930355"/>
          </a:xfrm>
          <a:prstGeom prst="rect">
            <a:avLst/>
          </a:prstGeom>
          <a:solidFill>
            <a:srgbClr val="F3F3F3"/>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11" name="Text Placeholder 9">
            <a:extLst>
              <a:ext uri="{FF2B5EF4-FFF2-40B4-BE49-F238E27FC236}">
                <a16:creationId xmlns:a16="http://schemas.microsoft.com/office/drawing/2014/main" id="{5BA34032-CEA5-CCA0-238B-1A1B91F9520A}"/>
              </a:ext>
            </a:extLst>
          </p:cNvPr>
          <p:cNvSpPr>
            <a:spLocks noGrp="1"/>
          </p:cNvSpPr>
          <p:nvPr>
            <p:ph type="body" sz="quarter" idx="13" hasCustomPrompt="1"/>
          </p:nvPr>
        </p:nvSpPr>
        <p:spPr>
          <a:xfrm>
            <a:off x="2384899" y="3200191"/>
            <a:ext cx="2616655" cy="298264"/>
          </a:xfrm>
        </p:spPr>
        <p:txBody>
          <a:bodyPr lIns="0" rIns="0" anchor="ctr">
            <a:noAutofit/>
          </a:bodyPr>
          <a:lstStyle>
            <a:lvl1pPr algn="r" rtl="1">
              <a:defRPr sz="1600" b="1" i="0">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2" name="Text Placeholder 30">
            <a:extLst>
              <a:ext uri="{FF2B5EF4-FFF2-40B4-BE49-F238E27FC236}">
                <a16:creationId xmlns:a16="http://schemas.microsoft.com/office/drawing/2014/main" id="{EBB47FB3-DE77-F847-9281-4CC7EC492928}"/>
              </a:ext>
            </a:extLst>
          </p:cNvPr>
          <p:cNvSpPr>
            <a:spLocks noGrp="1"/>
          </p:cNvSpPr>
          <p:nvPr>
            <p:ph type="body" sz="quarter" idx="18" hasCustomPrompt="1"/>
          </p:nvPr>
        </p:nvSpPr>
        <p:spPr>
          <a:xfrm>
            <a:off x="2384898" y="3605290"/>
            <a:ext cx="2616655"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Bold" pitchFamily="34" charset="-78"/>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a:t>
            </a: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5" name="Text Placeholder 9">
            <a:extLst>
              <a:ext uri="{FF2B5EF4-FFF2-40B4-BE49-F238E27FC236}">
                <a16:creationId xmlns:a16="http://schemas.microsoft.com/office/drawing/2014/main" id="{522F15F3-31FA-8AAF-AEB2-F70C95326340}"/>
              </a:ext>
            </a:extLst>
          </p:cNvPr>
          <p:cNvSpPr>
            <a:spLocks noGrp="1"/>
          </p:cNvSpPr>
          <p:nvPr>
            <p:ph type="body" sz="quarter" idx="19" hasCustomPrompt="1"/>
          </p:nvPr>
        </p:nvSpPr>
        <p:spPr>
          <a:xfrm>
            <a:off x="2384900" y="4945284"/>
            <a:ext cx="2616655" cy="298264"/>
          </a:xfrm>
        </p:spPr>
        <p:txBody>
          <a:bodyPr lIns="0" rIns="0" anchor="ctr">
            <a:noAutofit/>
          </a:bodyPr>
          <a:lstStyle>
            <a:lvl1pPr algn="r" rtl="1">
              <a:defRPr sz="1600" b="1" i="0">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6" name="Text Placeholder 30">
            <a:extLst>
              <a:ext uri="{FF2B5EF4-FFF2-40B4-BE49-F238E27FC236}">
                <a16:creationId xmlns:a16="http://schemas.microsoft.com/office/drawing/2014/main" id="{80F7B387-E8DA-845D-499B-49AE00F48FF2}"/>
              </a:ext>
            </a:extLst>
          </p:cNvPr>
          <p:cNvSpPr>
            <a:spLocks noGrp="1"/>
          </p:cNvSpPr>
          <p:nvPr>
            <p:ph type="body" sz="quarter" idx="20" hasCustomPrompt="1"/>
          </p:nvPr>
        </p:nvSpPr>
        <p:spPr>
          <a:xfrm>
            <a:off x="2384899" y="5350383"/>
            <a:ext cx="2616655" cy="828676"/>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Bold" pitchFamily="34" charset="-78"/>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a:t>
            </a: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8" name="Text Placeholder 30">
            <a:extLst>
              <a:ext uri="{FF2B5EF4-FFF2-40B4-BE49-F238E27FC236}">
                <a16:creationId xmlns:a16="http://schemas.microsoft.com/office/drawing/2014/main" id="{88AC4CC1-5789-F52E-A5CD-2649A36DF79D}"/>
              </a:ext>
            </a:extLst>
          </p:cNvPr>
          <p:cNvSpPr>
            <a:spLocks noGrp="1"/>
          </p:cNvSpPr>
          <p:nvPr>
            <p:ph type="body" sz="quarter" idx="21" hasCustomPrompt="1"/>
          </p:nvPr>
        </p:nvSpPr>
        <p:spPr>
          <a:xfrm>
            <a:off x="1019175" y="1828569"/>
            <a:ext cx="3982380" cy="906617"/>
          </a:xfrm>
        </p:spPr>
        <p:txBody>
          <a:bodyPr lIns="0" r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Bold" pitchFamily="34" charset="-78"/>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 مثال لنص يمكن أن يستبدل في نفس المساحة. مثال لنص .</a:t>
            </a:r>
          </a:p>
        </p:txBody>
      </p:sp>
      <p:sp>
        <p:nvSpPr>
          <p:cNvPr id="3" name="Title 5">
            <a:extLst>
              <a:ext uri="{FF2B5EF4-FFF2-40B4-BE49-F238E27FC236}">
                <a16:creationId xmlns:a16="http://schemas.microsoft.com/office/drawing/2014/main" id="{1617F2DD-7F7D-7DC0-B46B-82C1B68D1B35}"/>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0639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BC4B43A9-69B6-4ABF-8419-3D2002EE445A}"/>
              </a:ext>
            </a:extLst>
          </p:cNvPr>
          <p:cNvSpPr>
            <a:spLocks noGrp="1"/>
          </p:cNvSpPr>
          <p:nvPr>
            <p:ph type="pic" sz="quarter" idx="15"/>
          </p:nvPr>
        </p:nvSpPr>
        <p:spPr>
          <a:xfrm>
            <a:off x="6096000" y="0"/>
            <a:ext cx="5076825" cy="6858000"/>
          </a:xfrm>
          <a:prstGeom prst="rect">
            <a:avLst/>
          </a:prstGeom>
          <a:solidFill>
            <a:srgbClr val="F3F3F3"/>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2" name="Title 5">
            <a:extLst>
              <a:ext uri="{FF2B5EF4-FFF2-40B4-BE49-F238E27FC236}">
                <a16:creationId xmlns:a16="http://schemas.microsoft.com/office/drawing/2014/main" id="{ACEA6644-ACB3-6BAC-736E-2DD540E0CA0C}"/>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957982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solidFill>
            <a:schemeClr val="accent3">
              <a:alpha val="10000"/>
            </a:schemeClr>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2" name="Rectangle 1">
            <a:extLst>
              <a:ext uri="{FF2B5EF4-FFF2-40B4-BE49-F238E27FC236}">
                <a16:creationId xmlns:a16="http://schemas.microsoft.com/office/drawing/2014/main" id="{5F0230DB-9058-2038-96DB-7C1EF6CA93DB}"/>
              </a:ext>
            </a:extLst>
          </p:cNvPr>
          <p:cNvSpPr/>
          <p:nvPr userDrawn="1"/>
        </p:nvSpPr>
        <p:spPr>
          <a:xfrm>
            <a:off x="0" y="0"/>
            <a:ext cx="12192000" cy="6858000"/>
          </a:xfrm>
          <a:prstGeom prst="rect">
            <a:avLst/>
          </a:prstGeom>
          <a:gradFill>
            <a:gsLst>
              <a:gs pos="11000">
                <a:schemeClr val="accent3"/>
              </a:gs>
              <a:gs pos="93000">
                <a:schemeClr val="tx1"/>
              </a:gs>
            </a:gsLst>
            <a:lin ang="7511635"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7" name="Text Placeholder 9">
            <a:extLst>
              <a:ext uri="{FF2B5EF4-FFF2-40B4-BE49-F238E27FC236}">
                <a16:creationId xmlns:a16="http://schemas.microsoft.com/office/drawing/2014/main" id="{F2F9DD68-956E-4611-C5A1-824BC9929FEC}"/>
              </a:ext>
            </a:extLst>
          </p:cNvPr>
          <p:cNvSpPr>
            <a:spLocks noGrp="1"/>
          </p:cNvSpPr>
          <p:nvPr>
            <p:ph type="body" sz="quarter" idx="13" hasCustomPrompt="1"/>
          </p:nvPr>
        </p:nvSpPr>
        <p:spPr>
          <a:xfrm>
            <a:off x="1100213" y="3895791"/>
            <a:ext cx="2361295" cy="298264"/>
          </a:xfrm>
        </p:spPr>
        <p:txBody>
          <a:bodyPr lIns="0" anchor="ctr">
            <a:noAutofit/>
          </a:bodyPr>
          <a:lstStyle>
            <a:lvl1pPr algn="r" rtl="1">
              <a:defRPr sz="1600" b="1" i="0">
                <a:solidFill>
                  <a:schemeClr val="bg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D96D0AF3-A53E-40F0-F573-C278EF888917}"/>
              </a:ext>
            </a:extLst>
          </p:cNvPr>
          <p:cNvSpPr>
            <a:spLocks noGrp="1"/>
          </p:cNvSpPr>
          <p:nvPr>
            <p:ph type="body" sz="quarter" idx="18" hasCustomPrompt="1"/>
          </p:nvPr>
        </p:nvSpPr>
        <p:spPr>
          <a:xfrm>
            <a:off x="1100212" y="4238946"/>
            <a:ext cx="2361295" cy="1428815"/>
          </a:xfrm>
        </p:spPr>
        <p:txBody>
          <a:bodyPr lIns="0" r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2" name="Text Placeholder 9">
            <a:extLst>
              <a:ext uri="{FF2B5EF4-FFF2-40B4-BE49-F238E27FC236}">
                <a16:creationId xmlns:a16="http://schemas.microsoft.com/office/drawing/2014/main" id="{CFA31305-3959-CC04-34F8-2EA721C8D403}"/>
              </a:ext>
            </a:extLst>
          </p:cNvPr>
          <p:cNvSpPr>
            <a:spLocks noGrp="1"/>
          </p:cNvSpPr>
          <p:nvPr>
            <p:ph type="body" sz="quarter" idx="20" hasCustomPrompt="1"/>
          </p:nvPr>
        </p:nvSpPr>
        <p:spPr>
          <a:xfrm>
            <a:off x="4807240"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E9EF2711-F915-EF29-ED66-A6A160FBBF7F}"/>
              </a:ext>
            </a:extLst>
          </p:cNvPr>
          <p:cNvSpPr>
            <a:spLocks noGrp="1"/>
          </p:cNvSpPr>
          <p:nvPr>
            <p:ph type="body" sz="quarter" idx="21" hasCustomPrompt="1"/>
          </p:nvPr>
        </p:nvSpPr>
        <p:spPr>
          <a:xfrm>
            <a:off x="4807239"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5" name="Text Placeholder 9">
            <a:extLst>
              <a:ext uri="{FF2B5EF4-FFF2-40B4-BE49-F238E27FC236}">
                <a16:creationId xmlns:a16="http://schemas.microsoft.com/office/drawing/2014/main" id="{23C0E87C-49B4-06C1-33CA-3BF971E6F137}"/>
              </a:ext>
            </a:extLst>
          </p:cNvPr>
          <p:cNvSpPr>
            <a:spLocks noGrp="1"/>
          </p:cNvSpPr>
          <p:nvPr>
            <p:ph type="body" sz="quarter" idx="23" hasCustomPrompt="1"/>
          </p:nvPr>
        </p:nvSpPr>
        <p:spPr>
          <a:xfrm>
            <a:off x="8514267"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2A576BBE-E27E-08BA-3868-7010D6AA8C93}"/>
              </a:ext>
            </a:extLst>
          </p:cNvPr>
          <p:cNvSpPr>
            <a:spLocks noGrp="1"/>
          </p:cNvSpPr>
          <p:nvPr>
            <p:ph type="body" sz="quarter" idx="24" hasCustomPrompt="1"/>
          </p:nvPr>
        </p:nvSpPr>
        <p:spPr>
          <a:xfrm>
            <a:off x="8514266"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21" name="Text Placeholder 18">
            <a:extLst>
              <a:ext uri="{FF2B5EF4-FFF2-40B4-BE49-F238E27FC236}">
                <a16:creationId xmlns:a16="http://schemas.microsoft.com/office/drawing/2014/main" id="{1F015E84-135E-5525-BDC2-060B78D9A361}"/>
              </a:ext>
            </a:extLst>
          </p:cNvPr>
          <p:cNvSpPr>
            <a:spLocks noGrp="1"/>
          </p:cNvSpPr>
          <p:nvPr>
            <p:ph type="body" sz="quarter" idx="27"/>
          </p:nvPr>
        </p:nvSpPr>
        <p:spPr>
          <a:xfrm>
            <a:off x="110021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2" name="Text Placeholder 18">
            <a:extLst>
              <a:ext uri="{FF2B5EF4-FFF2-40B4-BE49-F238E27FC236}">
                <a16:creationId xmlns:a16="http://schemas.microsoft.com/office/drawing/2014/main" id="{A7CE4A8F-0CC9-90A0-5A82-7660C5E7BD56}"/>
              </a:ext>
            </a:extLst>
          </p:cNvPr>
          <p:cNvSpPr>
            <a:spLocks noGrp="1"/>
          </p:cNvSpPr>
          <p:nvPr>
            <p:ph type="body" sz="quarter" idx="28"/>
          </p:nvPr>
        </p:nvSpPr>
        <p:spPr>
          <a:xfrm>
            <a:off x="480843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3" name="Text Placeholder 18">
            <a:extLst>
              <a:ext uri="{FF2B5EF4-FFF2-40B4-BE49-F238E27FC236}">
                <a16:creationId xmlns:a16="http://schemas.microsoft.com/office/drawing/2014/main" id="{F403517F-C680-2B10-E797-D98B9D440E82}"/>
              </a:ext>
            </a:extLst>
          </p:cNvPr>
          <p:cNvSpPr>
            <a:spLocks noGrp="1"/>
          </p:cNvSpPr>
          <p:nvPr>
            <p:ph type="body" sz="quarter" idx="29"/>
          </p:nvPr>
        </p:nvSpPr>
        <p:spPr>
          <a:xfrm>
            <a:off x="8514266" y="2629067"/>
            <a:ext cx="2361295"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pic>
        <p:nvPicPr>
          <p:cNvPr id="9" name="Graphic 8">
            <a:extLst>
              <a:ext uri="{FF2B5EF4-FFF2-40B4-BE49-F238E27FC236}">
                <a16:creationId xmlns:a16="http://schemas.microsoft.com/office/drawing/2014/main" id="{3089CFA2-FB28-2AB0-59A3-99F9887EB9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9900" y="3276600"/>
            <a:ext cx="5372100" cy="3581400"/>
          </a:xfrm>
          <a:prstGeom prst="rect">
            <a:avLst/>
          </a:prstGeom>
        </p:spPr>
      </p:pic>
    </p:spTree>
    <p:extLst>
      <p:ext uri="{BB962C8B-B14F-4D97-AF65-F5344CB8AC3E}">
        <p14:creationId xmlns:p14="http://schemas.microsoft.com/office/powerpoint/2010/main" val="2281981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1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solidFill>
            <a:schemeClr val="accent3">
              <a:alpha val="10000"/>
            </a:schemeClr>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2" name="Rectangle 1">
            <a:extLst>
              <a:ext uri="{FF2B5EF4-FFF2-40B4-BE49-F238E27FC236}">
                <a16:creationId xmlns:a16="http://schemas.microsoft.com/office/drawing/2014/main" id="{5F0230DB-9058-2038-96DB-7C1EF6CA93DB}"/>
              </a:ext>
            </a:extLst>
          </p:cNvPr>
          <p:cNvSpPr/>
          <p:nvPr userDrawn="1"/>
        </p:nvSpPr>
        <p:spPr>
          <a:xfrm>
            <a:off x="0" y="0"/>
            <a:ext cx="12192000" cy="6858000"/>
          </a:xfrm>
          <a:prstGeom prst="rect">
            <a:avLst/>
          </a:prstGeom>
          <a:gradFill>
            <a:gsLst>
              <a:gs pos="89000">
                <a:schemeClr val="accent4"/>
              </a:gs>
              <a:gs pos="2000">
                <a:srgbClr val="113855"/>
              </a:gs>
            </a:gsLst>
            <a:lin ang="7511635"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7" name="Text Placeholder 9">
            <a:extLst>
              <a:ext uri="{FF2B5EF4-FFF2-40B4-BE49-F238E27FC236}">
                <a16:creationId xmlns:a16="http://schemas.microsoft.com/office/drawing/2014/main" id="{F2F9DD68-956E-4611-C5A1-824BC9929FEC}"/>
              </a:ext>
            </a:extLst>
          </p:cNvPr>
          <p:cNvSpPr>
            <a:spLocks noGrp="1"/>
          </p:cNvSpPr>
          <p:nvPr>
            <p:ph type="body" sz="quarter" idx="13" hasCustomPrompt="1"/>
          </p:nvPr>
        </p:nvSpPr>
        <p:spPr>
          <a:xfrm>
            <a:off x="1100213" y="3895791"/>
            <a:ext cx="2361295" cy="298264"/>
          </a:xfrm>
        </p:spPr>
        <p:txBody>
          <a:bodyPr lIns="0" anchor="ctr">
            <a:noAutofit/>
          </a:bodyPr>
          <a:lstStyle>
            <a:lvl1pPr algn="r" rtl="1">
              <a:defRPr sz="1600" b="1" i="0">
                <a:solidFill>
                  <a:schemeClr val="bg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D96D0AF3-A53E-40F0-F573-C278EF888917}"/>
              </a:ext>
            </a:extLst>
          </p:cNvPr>
          <p:cNvSpPr>
            <a:spLocks noGrp="1"/>
          </p:cNvSpPr>
          <p:nvPr>
            <p:ph type="body" sz="quarter" idx="18" hasCustomPrompt="1"/>
          </p:nvPr>
        </p:nvSpPr>
        <p:spPr>
          <a:xfrm>
            <a:off x="1100212" y="4238946"/>
            <a:ext cx="2361295" cy="1428815"/>
          </a:xfrm>
        </p:spPr>
        <p:txBody>
          <a:bodyPr lIns="0" r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2" name="Text Placeholder 9">
            <a:extLst>
              <a:ext uri="{FF2B5EF4-FFF2-40B4-BE49-F238E27FC236}">
                <a16:creationId xmlns:a16="http://schemas.microsoft.com/office/drawing/2014/main" id="{CFA31305-3959-CC04-34F8-2EA721C8D403}"/>
              </a:ext>
            </a:extLst>
          </p:cNvPr>
          <p:cNvSpPr>
            <a:spLocks noGrp="1"/>
          </p:cNvSpPr>
          <p:nvPr>
            <p:ph type="body" sz="quarter" idx="20" hasCustomPrompt="1"/>
          </p:nvPr>
        </p:nvSpPr>
        <p:spPr>
          <a:xfrm>
            <a:off x="4807240"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E9EF2711-F915-EF29-ED66-A6A160FBBF7F}"/>
              </a:ext>
            </a:extLst>
          </p:cNvPr>
          <p:cNvSpPr>
            <a:spLocks noGrp="1"/>
          </p:cNvSpPr>
          <p:nvPr>
            <p:ph type="body" sz="quarter" idx="21" hasCustomPrompt="1"/>
          </p:nvPr>
        </p:nvSpPr>
        <p:spPr>
          <a:xfrm>
            <a:off x="4807239"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5" name="Text Placeholder 9">
            <a:extLst>
              <a:ext uri="{FF2B5EF4-FFF2-40B4-BE49-F238E27FC236}">
                <a16:creationId xmlns:a16="http://schemas.microsoft.com/office/drawing/2014/main" id="{23C0E87C-49B4-06C1-33CA-3BF971E6F137}"/>
              </a:ext>
            </a:extLst>
          </p:cNvPr>
          <p:cNvSpPr>
            <a:spLocks noGrp="1"/>
          </p:cNvSpPr>
          <p:nvPr>
            <p:ph type="body" sz="quarter" idx="23" hasCustomPrompt="1"/>
          </p:nvPr>
        </p:nvSpPr>
        <p:spPr>
          <a:xfrm>
            <a:off x="8514267"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2A576BBE-E27E-08BA-3868-7010D6AA8C93}"/>
              </a:ext>
            </a:extLst>
          </p:cNvPr>
          <p:cNvSpPr>
            <a:spLocks noGrp="1"/>
          </p:cNvSpPr>
          <p:nvPr>
            <p:ph type="body" sz="quarter" idx="24" hasCustomPrompt="1"/>
          </p:nvPr>
        </p:nvSpPr>
        <p:spPr>
          <a:xfrm>
            <a:off x="8514266"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21" name="Text Placeholder 18">
            <a:extLst>
              <a:ext uri="{FF2B5EF4-FFF2-40B4-BE49-F238E27FC236}">
                <a16:creationId xmlns:a16="http://schemas.microsoft.com/office/drawing/2014/main" id="{1F015E84-135E-5525-BDC2-060B78D9A361}"/>
              </a:ext>
            </a:extLst>
          </p:cNvPr>
          <p:cNvSpPr>
            <a:spLocks noGrp="1"/>
          </p:cNvSpPr>
          <p:nvPr>
            <p:ph type="body" sz="quarter" idx="27"/>
          </p:nvPr>
        </p:nvSpPr>
        <p:spPr>
          <a:xfrm>
            <a:off x="110021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2" name="Text Placeholder 18">
            <a:extLst>
              <a:ext uri="{FF2B5EF4-FFF2-40B4-BE49-F238E27FC236}">
                <a16:creationId xmlns:a16="http://schemas.microsoft.com/office/drawing/2014/main" id="{A7CE4A8F-0CC9-90A0-5A82-7660C5E7BD56}"/>
              </a:ext>
            </a:extLst>
          </p:cNvPr>
          <p:cNvSpPr>
            <a:spLocks noGrp="1"/>
          </p:cNvSpPr>
          <p:nvPr>
            <p:ph type="body" sz="quarter" idx="28"/>
          </p:nvPr>
        </p:nvSpPr>
        <p:spPr>
          <a:xfrm>
            <a:off x="480843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3" name="Text Placeholder 18">
            <a:extLst>
              <a:ext uri="{FF2B5EF4-FFF2-40B4-BE49-F238E27FC236}">
                <a16:creationId xmlns:a16="http://schemas.microsoft.com/office/drawing/2014/main" id="{F403517F-C680-2B10-E797-D98B9D440E82}"/>
              </a:ext>
            </a:extLst>
          </p:cNvPr>
          <p:cNvSpPr>
            <a:spLocks noGrp="1"/>
          </p:cNvSpPr>
          <p:nvPr>
            <p:ph type="body" sz="quarter" idx="29"/>
          </p:nvPr>
        </p:nvSpPr>
        <p:spPr>
          <a:xfrm>
            <a:off x="8514266" y="2629067"/>
            <a:ext cx="2361295"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pic>
        <p:nvPicPr>
          <p:cNvPr id="9" name="Graphic 8">
            <a:extLst>
              <a:ext uri="{FF2B5EF4-FFF2-40B4-BE49-F238E27FC236}">
                <a16:creationId xmlns:a16="http://schemas.microsoft.com/office/drawing/2014/main" id="{3089CFA2-FB28-2AB0-59A3-99F9887EB9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9900" y="3276600"/>
            <a:ext cx="5372100" cy="3581400"/>
          </a:xfrm>
          <a:prstGeom prst="rect">
            <a:avLst/>
          </a:prstGeom>
        </p:spPr>
      </p:pic>
    </p:spTree>
    <p:extLst>
      <p:ext uri="{BB962C8B-B14F-4D97-AF65-F5344CB8AC3E}">
        <p14:creationId xmlns:p14="http://schemas.microsoft.com/office/powerpoint/2010/main" val="30396487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solidFill>
            <a:schemeClr val="accent3">
              <a:alpha val="10000"/>
            </a:schemeClr>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2" name="Rectangle 1">
            <a:extLst>
              <a:ext uri="{FF2B5EF4-FFF2-40B4-BE49-F238E27FC236}">
                <a16:creationId xmlns:a16="http://schemas.microsoft.com/office/drawing/2014/main" id="{5F0230DB-9058-2038-96DB-7C1EF6CA93DB}"/>
              </a:ext>
            </a:extLst>
          </p:cNvPr>
          <p:cNvSpPr/>
          <p:nvPr userDrawn="1"/>
        </p:nvSpPr>
        <p:spPr>
          <a:xfrm>
            <a:off x="0" y="0"/>
            <a:ext cx="12192000" cy="6858000"/>
          </a:xfrm>
          <a:prstGeom prst="rect">
            <a:avLst/>
          </a:prstGeom>
          <a:gradFill>
            <a:gsLst>
              <a:gs pos="89000">
                <a:schemeClr val="accent5"/>
              </a:gs>
              <a:gs pos="2000">
                <a:srgbClr val="113855"/>
              </a:gs>
            </a:gsLst>
            <a:lin ang="7511635"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7" name="Text Placeholder 9">
            <a:extLst>
              <a:ext uri="{FF2B5EF4-FFF2-40B4-BE49-F238E27FC236}">
                <a16:creationId xmlns:a16="http://schemas.microsoft.com/office/drawing/2014/main" id="{F2F9DD68-956E-4611-C5A1-824BC9929FEC}"/>
              </a:ext>
            </a:extLst>
          </p:cNvPr>
          <p:cNvSpPr>
            <a:spLocks noGrp="1"/>
          </p:cNvSpPr>
          <p:nvPr>
            <p:ph type="body" sz="quarter" idx="13" hasCustomPrompt="1"/>
          </p:nvPr>
        </p:nvSpPr>
        <p:spPr>
          <a:xfrm>
            <a:off x="1100213" y="3895791"/>
            <a:ext cx="2361295" cy="298264"/>
          </a:xfrm>
        </p:spPr>
        <p:txBody>
          <a:bodyPr lIns="0" anchor="ctr">
            <a:noAutofit/>
          </a:bodyPr>
          <a:lstStyle>
            <a:lvl1pPr algn="r" rtl="1">
              <a:defRPr sz="1600" b="1" i="0">
                <a:solidFill>
                  <a:schemeClr val="bg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D96D0AF3-A53E-40F0-F573-C278EF888917}"/>
              </a:ext>
            </a:extLst>
          </p:cNvPr>
          <p:cNvSpPr>
            <a:spLocks noGrp="1"/>
          </p:cNvSpPr>
          <p:nvPr>
            <p:ph type="body" sz="quarter" idx="18" hasCustomPrompt="1"/>
          </p:nvPr>
        </p:nvSpPr>
        <p:spPr>
          <a:xfrm>
            <a:off x="1100212" y="4238946"/>
            <a:ext cx="2361295" cy="1428815"/>
          </a:xfrm>
        </p:spPr>
        <p:txBody>
          <a:bodyPr lIns="0" r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2" name="Text Placeholder 9">
            <a:extLst>
              <a:ext uri="{FF2B5EF4-FFF2-40B4-BE49-F238E27FC236}">
                <a16:creationId xmlns:a16="http://schemas.microsoft.com/office/drawing/2014/main" id="{CFA31305-3959-CC04-34F8-2EA721C8D403}"/>
              </a:ext>
            </a:extLst>
          </p:cNvPr>
          <p:cNvSpPr>
            <a:spLocks noGrp="1"/>
          </p:cNvSpPr>
          <p:nvPr>
            <p:ph type="body" sz="quarter" idx="20" hasCustomPrompt="1"/>
          </p:nvPr>
        </p:nvSpPr>
        <p:spPr>
          <a:xfrm>
            <a:off x="4807240"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E9EF2711-F915-EF29-ED66-A6A160FBBF7F}"/>
              </a:ext>
            </a:extLst>
          </p:cNvPr>
          <p:cNvSpPr>
            <a:spLocks noGrp="1"/>
          </p:cNvSpPr>
          <p:nvPr>
            <p:ph type="body" sz="quarter" idx="21" hasCustomPrompt="1"/>
          </p:nvPr>
        </p:nvSpPr>
        <p:spPr>
          <a:xfrm>
            <a:off x="4807239"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5" name="Text Placeholder 9">
            <a:extLst>
              <a:ext uri="{FF2B5EF4-FFF2-40B4-BE49-F238E27FC236}">
                <a16:creationId xmlns:a16="http://schemas.microsoft.com/office/drawing/2014/main" id="{23C0E87C-49B4-06C1-33CA-3BF971E6F137}"/>
              </a:ext>
            </a:extLst>
          </p:cNvPr>
          <p:cNvSpPr>
            <a:spLocks noGrp="1"/>
          </p:cNvSpPr>
          <p:nvPr>
            <p:ph type="body" sz="quarter" idx="23" hasCustomPrompt="1"/>
          </p:nvPr>
        </p:nvSpPr>
        <p:spPr>
          <a:xfrm>
            <a:off x="8514267"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2A576BBE-E27E-08BA-3868-7010D6AA8C93}"/>
              </a:ext>
            </a:extLst>
          </p:cNvPr>
          <p:cNvSpPr>
            <a:spLocks noGrp="1"/>
          </p:cNvSpPr>
          <p:nvPr>
            <p:ph type="body" sz="quarter" idx="24" hasCustomPrompt="1"/>
          </p:nvPr>
        </p:nvSpPr>
        <p:spPr>
          <a:xfrm>
            <a:off x="8514266"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21" name="Text Placeholder 18">
            <a:extLst>
              <a:ext uri="{FF2B5EF4-FFF2-40B4-BE49-F238E27FC236}">
                <a16:creationId xmlns:a16="http://schemas.microsoft.com/office/drawing/2014/main" id="{1F015E84-135E-5525-BDC2-060B78D9A361}"/>
              </a:ext>
            </a:extLst>
          </p:cNvPr>
          <p:cNvSpPr>
            <a:spLocks noGrp="1"/>
          </p:cNvSpPr>
          <p:nvPr>
            <p:ph type="body" sz="quarter" idx="27"/>
          </p:nvPr>
        </p:nvSpPr>
        <p:spPr>
          <a:xfrm>
            <a:off x="110021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2" name="Text Placeholder 18">
            <a:extLst>
              <a:ext uri="{FF2B5EF4-FFF2-40B4-BE49-F238E27FC236}">
                <a16:creationId xmlns:a16="http://schemas.microsoft.com/office/drawing/2014/main" id="{A7CE4A8F-0CC9-90A0-5A82-7660C5E7BD56}"/>
              </a:ext>
            </a:extLst>
          </p:cNvPr>
          <p:cNvSpPr>
            <a:spLocks noGrp="1"/>
          </p:cNvSpPr>
          <p:nvPr>
            <p:ph type="body" sz="quarter" idx="28"/>
          </p:nvPr>
        </p:nvSpPr>
        <p:spPr>
          <a:xfrm>
            <a:off x="480843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3" name="Text Placeholder 18">
            <a:extLst>
              <a:ext uri="{FF2B5EF4-FFF2-40B4-BE49-F238E27FC236}">
                <a16:creationId xmlns:a16="http://schemas.microsoft.com/office/drawing/2014/main" id="{F403517F-C680-2B10-E797-D98B9D440E82}"/>
              </a:ext>
            </a:extLst>
          </p:cNvPr>
          <p:cNvSpPr>
            <a:spLocks noGrp="1"/>
          </p:cNvSpPr>
          <p:nvPr>
            <p:ph type="body" sz="quarter" idx="29"/>
          </p:nvPr>
        </p:nvSpPr>
        <p:spPr>
          <a:xfrm>
            <a:off x="8514266" y="2629067"/>
            <a:ext cx="2361295"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pic>
        <p:nvPicPr>
          <p:cNvPr id="9" name="Graphic 8">
            <a:extLst>
              <a:ext uri="{FF2B5EF4-FFF2-40B4-BE49-F238E27FC236}">
                <a16:creationId xmlns:a16="http://schemas.microsoft.com/office/drawing/2014/main" id="{3089CFA2-FB28-2AB0-59A3-99F9887EB9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9900" y="3276600"/>
            <a:ext cx="5372100" cy="3581400"/>
          </a:xfrm>
          <a:prstGeom prst="rect">
            <a:avLst/>
          </a:prstGeom>
        </p:spPr>
      </p:pic>
    </p:spTree>
    <p:extLst>
      <p:ext uri="{BB962C8B-B14F-4D97-AF65-F5344CB8AC3E}">
        <p14:creationId xmlns:p14="http://schemas.microsoft.com/office/powerpoint/2010/main" val="3934649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3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solidFill>
            <a:schemeClr val="accent3">
              <a:alpha val="10000"/>
            </a:schemeClr>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2" name="Rectangle 1">
            <a:extLst>
              <a:ext uri="{FF2B5EF4-FFF2-40B4-BE49-F238E27FC236}">
                <a16:creationId xmlns:a16="http://schemas.microsoft.com/office/drawing/2014/main" id="{5F0230DB-9058-2038-96DB-7C1EF6CA93DB}"/>
              </a:ext>
            </a:extLst>
          </p:cNvPr>
          <p:cNvSpPr/>
          <p:nvPr userDrawn="1"/>
        </p:nvSpPr>
        <p:spPr>
          <a:xfrm>
            <a:off x="0" y="0"/>
            <a:ext cx="12192000" cy="6858000"/>
          </a:xfrm>
          <a:prstGeom prst="rect">
            <a:avLst/>
          </a:prstGeom>
          <a:gradFill>
            <a:gsLst>
              <a:gs pos="89000">
                <a:schemeClr val="accent2"/>
              </a:gs>
              <a:gs pos="2000">
                <a:srgbClr val="113855"/>
              </a:gs>
            </a:gsLst>
            <a:lin ang="7511635"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7" name="Text Placeholder 9">
            <a:extLst>
              <a:ext uri="{FF2B5EF4-FFF2-40B4-BE49-F238E27FC236}">
                <a16:creationId xmlns:a16="http://schemas.microsoft.com/office/drawing/2014/main" id="{F2F9DD68-956E-4611-C5A1-824BC9929FEC}"/>
              </a:ext>
            </a:extLst>
          </p:cNvPr>
          <p:cNvSpPr>
            <a:spLocks noGrp="1"/>
          </p:cNvSpPr>
          <p:nvPr>
            <p:ph type="body" sz="quarter" idx="13" hasCustomPrompt="1"/>
          </p:nvPr>
        </p:nvSpPr>
        <p:spPr>
          <a:xfrm>
            <a:off x="1100213" y="3895791"/>
            <a:ext cx="2361295" cy="298264"/>
          </a:xfrm>
        </p:spPr>
        <p:txBody>
          <a:bodyPr lIns="0" anchor="ctr">
            <a:noAutofit/>
          </a:bodyPr>
          <a:lstStyle>
            <a:lvl1pPr algn="r" rtl="1">
              <a:defRPr sz="1600" b="1" i="0">
                <a:solidFill>
                  <a:schemeClr val="bg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D96D0AF3-A53E-40F0-F573-C278EF888917}"/>
              </a:ext>
            </a:extLst>
          </p:cNvPr>
          <p:cNvSpPr>
            <a:spLocks noGrp="1"/>
          </p:cNvSpPr>
          <p:nvPr>
            <p:ph type="body" sz="quarter" idx="18" hasCustomPrompt="1"/>
          </p:nvPr>
        </p:nvSpPr>
        <p:spPr>
          <a:xfrm>
            <a:off x="1100212" y="4238946"/>
            <a:ext cx="2361295" cy="1428815"/>
          </a:xfrm>
        </p:spPr>
        <p:txBody>
          <a:bodyPr lIns="0" r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2" name="Text Placeholder 9">
            <a:extLst>
              <a:ext uri="{FF2B5EF4-FFF2-40B4-BE49-F238E27FC236}">
                <a16:creationId xmlns:a16="http://schemas.microsoft.com/office/drawing/2014/main" id="{CFA31305-3959-CC04-34F8-2EA721C8D403}"/>
              </a:ext>
            </a:extLst>
          </p:cNvPr>
          <p:cNvSpPr>
            <a:spLocks noGrp="1"/>
          </p:cNvSpPr>
          <p:nvPr>
            <p:ph type="body" sz="quarter" idx="20" hasCustomPrompt="1"/>
          </p:nvPr>
        </p:nvSpPr>
        <p:spPr>
          <a:xfrm>
            <a:off x="4807240"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E9EF2711-F915-EF29-ED66-A6A160FBBF7F}"/>
              </a:ext>
            </a:extLst>
          </p:cNvPr>
          <p:cNvSpPr>
            <a:spLocks noGrp="1"/>
          </p:cNvSpPr>
          <p:nvPr>
            <p:ph type="body" sz="quarter" idx="21" hasCustomPrompt="1"/>
          </p:nvPr>
        </p:nvSpPr>
        <p:spPr>
          <a:xfrm>
            <a:off x="4807239"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5" name="Text Placeholder 9">
            <a:extLst>
              <a:ext uri="{FF2B5EF4-FFF2-40B4-BE49-F238E27FC236}">
                <a16:creationId xmlns:a16="http://schemas.microsoft.com/office/drawing/2014/main" id="{23C0E87C-49B4-06C1-33CA-3BF971E6F137}"/>
              </a:ext>
            </a:extLst>
          </p:cNvPr>
          <p:cNvSpPr>
            <a:spLocks noGrp="1"/>
          </p:cNvSpPr>
          <p:nvPr>
            <p:ph type="body" sz="quarter" idx="23" hasCustomPrompt="1"/>
          </p:nvPr>
        </p:nvSpPr>
        <p:spPr>
          <a:xfrm>
            <a:off x="8514267"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2A576BBE-E27E-08BA-3868-7010D6AA8C93}"/>
              </a:ext>
            </a:extLst>
          </p:cNvPr>
          <p:cNvSpPr>
            <a:spLocks noGrp="1"/>
          </p:cNvSpPr>
          <p:nvPr>
            <p:ph type="body" sz="quarter" idx="24" hasCustomPrompt="1"/>
          </p:nvPr>
        </p:nvSpPr>
        <p:spPr>
          <a:xfrm>
            <a:off x="8514266"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21" name="Text Placeholder 18">
            <a:extLst>
              <a:ext uri="{FF2B5EF4-FFF2-40B4-BE49-F238E27FC236}">
                <a16:creationId xmlns:a16="http://schemas.microsoft.com/office/drawing/2014/main" id="{1F015E84-135E-5525-BDC2-060B78D9A361}"/>
              </a:ext>
            </a:extLst>
          </p:cNvPr>
          <p:cNvSpPr>
            <a:spLocks noGrp="1"/>
          </p:cNvSpPr>
          <p:nvPr>
            <p:ph type="body" sz="quarter" idx="27"/>
          </p:nvPr>
        </p:nvSpPr>
        <p:spPr>
          <a:xfrm>
            <a:off x="110021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2" name="Text Placeholder 18">
            <a:extLst>
              <a:ext uri="{FF2B5EF4-FFF2-40B4-BE49-F238E27FC236}">
                <a16:creationId xmlns:a16="http://schemas.microsoft.com/office/drawing/2014/main" id="{A7CE4A8F-0CC9-90A0-5A82-7660C5E7BD56}"/>
              </a:ext>
            </a:extLst>
          </p:cNvPr>
          <p:cNvSpPr>
            <a:spLocks noGrp="1"/>
          </p:cNvSpPr>
          <p:nvPr>
            <p:ph type="body" sz="quarter" idx="28"/>
          </p:nvPr>
        </p:nvSpPr>
        <p:spPr>
          <a:xfrm>
            <a:off x="480843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3" name="Text Placeholder 18">
            <a:extLst>
              <a:ext uri="{FF2B5EF4-FFF2-40B4-BE49-F238E27FC236}">
                <a16:creationId xmlns:a16="http://schemas.microsoft.com/office/drawing/2014/main" id="{F403517F-C680-2B10-E797-D98B9D440E82}"/>
              </a:ext>
            </a:extLst>
          </p:cNvPr>
          <p:cNvSpPr>
            <a:spLocks noGrp="1"/>
          </p:cNvSpPr>
          <p:nvPr>
            <p:ph type="body" sz="quarter" idx="29"/>
          </p:nvPr>
        </p:nvSpPr>
        <p:spPr>
          <a:xfrm>
            <a:off x="8514266" y="2629067"/>
            <a:ext cx="2361295"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pic>
        <p:nvPicPr>
          <p:cNvPr id="9" name="Graphic 8">
            <a:extLst>
              <a:ext uri="{FF2B5EF4-FFF2-40B4-BE49-F238E27FC236}">
                <a16:creationId xmlns:a16="http://schemas.microsoft.com/office/drawing/2014/main" id="{3089CFA2-FB28-2AB0-59A3-99F9887EB9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9900" y="3276600"/>
            <a:ext cx="5372100" cy="3581400"/>
          </a:xfrm>
          <a:prstGeom prst="rect">
            <a:avLst/>
          </a:prstGeom>
        </p:spPr>
      </p:pic>
    </p:spTree>
    <p:extLst>
      <p:ext uri="{BB962C8B-B14F-4D97-AF65-F5344CB8AC3E}">
        <p14:creationId xmlns:p14="http://schemas.microsoft.com/office/powerpoint/2010/main" val="11389929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4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solidFill>
            <a:schemeClr val="accent3">
              <a:alpha val="10000"/>
            </a:schemeClr>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2" name="Rectangle 1">
            <a:extLst>
              <a:ext uri="{FF2B5EF4-FFF2-40B4-BE49-F238E27FC236}">
                <a16:creationId xmlns:a16="http://schemas.microsoft.com/office/drawing/2014/main" id="{5F0230DB-9058-2038-96DB-7C1EF6CA93DB}"/>
              </a:ext>
            </a:extLst>
          </p:cNvPr>
          <p:cNvSpPr/>
          <p:nvPr userDrawn="1"/>
        </p:nvSpPr>
        <p:spPr>
          <a:xfrm>
            <a:off x="0" y="0"/>
            <a:ext cx="12192000" cy="6858000"/>
          </a:xfrm>
          <a:prstGeom prst="rect">
            <a:avLst/>
          </a:prstGeom>
          <a:gradFill>
            <a:gsLst>
              <a:gs pos="88000">
                <a:schemeClr val="bg2"/>
              </a:gs>
              <a:gs pos="2000">
                <a:srgbClr val="113855"/>
              </a:gs>
            </a:gsLst>
            <a:lin ang="7511635"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7" name="Text Placeholder 9">
            <a:extLst>
              <a:ext uri="{FF2B5EF4-FFF2-40B4-BE49-F238E27FC236}">
                <a16:creationId xmlns:a16="http://schemas.microsoft.com/office/drawing/2014/main" id="{F2F9DD68-956E-4611-C5A1-824BC9929FEC}"/>
              </a:ext>
            </a:extLst>
          </p:cNvPr>
          <p:cNvSpPr>
            <a:spLocks noGrp="1"/>
          </p:cNvSpPr>
          <p:nvPr>
            <p:ph type="body" sz="quarter" idx="13" hasCustomPrompt="1"/>
          </p:nvPr>
        </p:nvSpPr>
        <p:spPr>
          <a:xfrm>
            <a:off x="1100213" y="3895791"/>
            <a:ext cx="2361295" cy="298264"/>
          </a:xfrm>
        </p:spPr>
        <p:txBody>
          <a:bodyPr lIns="0" anchor="ctr">
            <a:noAutofit/>
          </a:bodyPr>
          <a:lstStyle>
            <a:lvl1pPr algn="r" rtl="1">
              <a:defRPr sz="1600" b="1" i="0">
                <a:solidFill>
                  <a:schemeClr val="bg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D96D0AF3-A53E-40F0-F573-C278EF888917}"/>
              </a:ext>
            </a:extLst>
          </p:cNvPr>
          <p:cNvSpPr>
            <a:spLocks noGrp="1"/>
          </p:cNvSpPr>
          <p:nvPr>
            <p:ph type="body" sz="quarter" idx="18" hasCustomPrompt="1"/>
          </p:nvPr>
        </p:nvSpPr>
        <p:spPr>
          <a:xfrm>
            <a:off x="1100212" y="4238946"/>
            <a:ext cx="2361295" cy="1428815"/>
          </a:xfrm>
        </p:spPr>
        <p:txBody>
          <a:bodyPr lIns="0" r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2" name="Text Placeholder 9">
            <a:extLst>
              <a:ext uri="{FF2B5EF4-FFF2-40B4-BE49-F238E27FC236}">
                <a16:creationId xmlns:a16="http://schemas.microsoft.com/office/drawing/2014/main" id="{CFA31305-3959-CC04-34F8-2EA721C8D403}"/>
              </a:ext>
            </a:extLst>
          </p:cNvPr>
          <p:cNvSpPr>
            <a:spLocks noGrp="1"/>
          </p:cNvSpPr>
          <p:nvPr>
            <p:ph type="body" sz="quarter" idx="20" hasCustomPrompt="1"/>
          </p:nvPr>
        </p:nvSpPr>
        <p:spPr>
          <a:xfrm>
            <a:off x="4807240"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E9EF2711-F915-EF29-ED66-A6A160FBBF7F}"/>
              </a:ext>
            </a:extLst>
          </p:cNvPr>
          <p:cNvSpPr>
            <a:spLocks noGrp="1"/>
          </p:cNvSpPr>
          <p:nvPr>
            <p:ph type="body" sz="quarter" idx="21" hasCustomPrompt="1"/>
          </p:nvPr>
        </p:nvSpPr>
        <p:spPr>
          <a:xfrm>
            <a:off x="4807239"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5" name="Text Placeholder 9">
            <a:extLst>
              <a:ext uri="{FF2B5EF4-FFF2-40B4-BE49-F238E27FC236}">
                <a16:creationId xmlns:a16="http://schemas.microsoft.com/office/drawing/2014/main" id="{23C0E87C-49B4-06C1-33CA-3BF971E6F137}"/>
              </a:ext>
            </a:extLst>
          </p:cNvPr>
          <p:cNvSpPr>
            <a:spLocks noGrp="1"/>
          </p:cNvSpPr>
          <p:nvPr>
            <p:ph type="body" sz="quarter" idx="23" hasCustomPrompt="1"/>
          </p:nvPr>
        </p:nvSpPr>
        <p:spPr>
          <a:xfrm>
            <a:off x="8514267"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2A576BBE-E27E-08BA-3868-7010D6AA8C93}"/>
              </a:ext>
            </a:extLst>
          </p:cNvPr>
          <p:cNvSpPr>
            <a:spLocks noGrp="1"/>
          </p:cNvSpPr>
          <p:nvPr>
            <p:ph type="body" sz="quarter" idx="24" hasCustomPrompt="1"/>
          </p:nvPr>
        </p:nvSpPr>
        <p:spPr>
          <a:xfrm>
            <a:off x="8514266"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21" name="Text Placeholder 18">
            <a:extLst>
              <a:ext uri="{FF2B5EF4-FFF2-40B4-BE49-F238E27FC236}">
                <a16:creationId xmlns:a16="http://schemas.microsoft.com/office/drawing/2014/main" id="{1F015E84-135E-5525-BDC2-060B78D9A361}"/>
              </a:ext>
            </a:extLst>
          </p:cNvPr>
          <p:cNvSpPr>
            <a:spLocks noGrp="1"/>
          </p:cNvSpPr>
          <p:nvPr>
            <p:ph type="body" sz="quarter" idx="27"/>
          </p:nvPr>
        </p:nvSpPr>
        <p:spPr>
          <a:xfrm>
            <a:off x="110021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2" name="Text Placeholder 18">
            <a:extLst>
              <a:ext uri="{FF2B5EF4-FFF2-40B4-BE49-F238E27FC236}">
                <a16:creationId xmlns:a16="http://schemas.microsoft.com/office/drawing/2014/main" id="{A7CE4A8F-0CC9-90A0-5A82-7660C5E7BD56}"/>
              </a:ext>
            </a:extLst>
          </p:cNvPr>
          <p:cNvSpPr>
            <a:spLocks noGrp="1"/>
          </p:cNvSpPr>
          <p:nvPr>
            <p:ph type="body" sz="quarter" idx="28"/>
          </p:nvPr>
        </p:nvSpPr>
        <p:spPr>
          <a:xfrm>
            <a:off x="480843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3" name="Text Placeholder 18">
            <a:extLst>
              <a:ext uri="{FF2B5EF4-FFF2-40B4-BE49-F238E27FC236}">
                <a16:creationId xmlns:a16="http://schemas.microsoft.com/office/drawing/2014/main" id="{F403517F-C680-2B10-E797-D98B9D440E82}"/>
              </a:ext>
            </a:extLst>
          </p:cNvPr>
          <p:cNvSpPr>
            <a:spLocks noGrp="1"/>
          </p:cNvSpPr>
          <p:nvPr>
            <p:ph type="body" sz="quarter" idx="29"/>
          </p:nvPr>
        </p:nvSpPr>
        <p:spPr>
          <a:xfrm>
            <a:off x="8514266" y="2629067"/>
            <a:ext cx="2361295"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pic>
        <p:nvPicPr>
          <p:cNvPr id="9" name="Graphic 8">
            <a:extLst>
              <a:ext uri="{FF2B5EF4-FFF2-40B4-BE49-F238E27FC236}">
                <a16:creationId xmlns:a16="http://schemas.microsoft.com/office/drawing/2014/main" id="{3089CFA2-FB28-2AB0-59A3-99F9887EB9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9900" y="3276600"/>
            <a:ext cx="5372100" cy="3581400"/>
          </a:xfrm>
          <a:prstGeom prst="rect">
            <a:avLst/>
          </a:prstGeom>
        </p:spPr>
      </p:pic>
    </p:spTree>
    <p:extLst>
      <p:ext uri="{BB962C8B-B14F-4D97-AF65-F5344CB8AC3E}">
        <p14:creationId xmlns:p14="http://schemas.microsoft.com/office/powerpoint/2010/main" val="2957004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5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solidFill>
            <a:schemeClr val="accent3">
              <a:alpha val="10000"/>
            </a:schemeClr>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2" name="Rectangle 1">
            <a:extLst>
              <a:ext uri="{FF2B5EF4-FFF2-40B4-BE49-F238E27FC236}">
                <a16:creationId xmlns:a16="http://schemas.microsoft.com/office/drawing/2014/main" id="{5F0230DB-9058-2038-96DB-7C1EF6CA93DB}"/>
              </a:ext>
            </a:extLst>
          </p:cNvPr>
          <p:cNvSpPr/>
          <p:nvPr userDrawn="1"/>
        </p:nvSpPr>
        <p:spPr>
          <a:xfrm>
            <a:off x="0" y="0"/>
            <a:ext cx="12192000" cy="6858000"/>
          </a:xfrm>
          <a:prstGeom prst="rect">
            <a:avLst/>
          </a:prstGeom>
          <a:gradFill>
            <a:gsLst>
              <a:gs pos="88000">
                <a:schemeClr val="tx2"/>
              </a:gs>
              <a:gs pos="2000">
                <a:srgbClr val="113855"/>
              </a:gs>
            </a:gsLst>
            <a:lin ang="7511635"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7" name="Text Placeholder 9">
            <a:extLst>
              <a:ext uri="{FF2B5EF4-FFF2-40B4-BE49-F238E27FC236}">
                <a16:creationId xmlns:a16="http://schemas.microsoft.com/office/drawing/2014/main" id="{F2F9DD68-956E-4611-C5A1-824BC9929FEC}"/>
              </a:ext>
            </a:extLst>
          </p:cNvPr>
          <p:cNvSpPr>
            <a:spLocks noGrp="1"/>
          </p:cNvSpPr>
          <p:nvPr>
            <p:ph type="body" sz="quarter" idx="13" hasCustomPrompt="1"/>
          </p:nvPr>
        </p:nvSpPr>
        <p:spPr>
          <a:xfrm>
            <a:off x="1100213" y="3895791"/>
            <a:ext cx="2361295" cy="298264"/>
          </a:xfrm>
        </p:spPr>
        <p:txBody>
          <a:bodyPr lIns="0" anchor="ctr">
            <a:noAutofit/>
          </a:bodyPr>
          <a:lstStyle>
            <a:lvl1pPr algn="r" rtl="1">
              <a:defRPr sz="1600" b="1" i="0">
                <a:solidFill>
                  <a:schemeClr val="bg1"/>
                </a:solidFill>
                <a:latin typeface="29LT Bukra Bold" pitchFamily="34" charset="-78"/>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D96D0AF3-A53E-40F0-F573-C278EF888917}"/>
              </a:ext>
            </a:extLst>
          </p:cNvPr>
          <p:cNvSpPr>
            <a:spLocks noGrp="1"/>
          </p:cNvSpPr>
          <p:nvPr>
            <p:ph type="body" sz="quarter" idx="18" hasCustomPrompt="1"/>
          </p:nvPr>
        </p:nvSpPr>
        <p:spPr>
          <a:xfrm>
            <a:off x="1100212" y="4238946"/>
            <a:ext cx="2361295" cy="1428815"/>
          </a:xfrm>
        </p:spPr>
        <p:txBody>
          <a:bodyPr lIns="0" r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2" name="Text Placeholder 9">
            <a:extLst>
              <a:ext uri="{FF2B5EF4-FFF2-40B4-BE49-F238E27FC236}">
                <a16:creationId xmlns:a16="http://schemas.microsoft.com/office/drawing/2014/main" id="{CFA31305-3959-CC04-34F8-2EA721C8D403}"/>
              </a:ext>
            </a:extLst>
          </p:cNvPr>
          <p:cNvSpPr>
            <a:spLocks noGrp="1"/>
          </p:cNvSpPr>
          <p:nvPr>
            <p:ph type="body" sz="quarter" idx="20" hasCustomPrompt="1"/>
          </p:nvPr>
        </p:nvSpPr>
        <p:spPr>
          <a:xfrm>
            <a:off x="4807240"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3" name="Text Placeholder 30">
            <a:extLst>
              <a:ext uri="{FF2B5EF4-FFF2-40B4-BE49-F238E27FC236}">
                <a16:creationId xmlns:a16="http://schemas.microsoft.com/office/drawing/2014/main" id="{E9EF2711-F915-EF29-ED66-A6A160FBBF7F}"/>
              </a:ext>
            </a:extLst>
          </p:cNvPr>
          <p:cNvSpPr>
            <a:spLocks noGrp="1"/>
          </p:cNvSpPr>
          <p:nvPr>
            <p:ph type="body" sz="quarter" idx="21" hasCustomPrompt="1"/>
          </p:nvPr>
        </p:nvSpPr>
        <p:spPr>
          <a:xfrm>
            <a:off x="4807239"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15" name="Text Placeholder 9">
            <a:extLst>
              <a:ext uri="{FF2B5EF4-FFF2-40B4-BE49-F238E27FC236}">
                <a16:creationId xmlns:a16="http://schemas.microsoft.com/office/drawing/2014/main" id="{23C0E87C-49B4-06C1-33CA-3BF971E6F137}"/>
              </a:ext>
            </a:extLst>
          </p:cNvPr>
          <p:cNvSpPr>
            <a:spLocks noGrp="1"/>
          </p:cNvSpPr>
          <p:nvPr>
            <p:ph type="body" sz="quarter" idx="23" hasCustomPrompt="1"/>
          </p:nvPr>
        </p:nvSpPr>
        <p:spPr>
          <a:xfrm>
            <a:off x="8514267" y="3895791"/>
            <a:ext cx="2361295" cy="298264"/>
          </a:xfrm>
        </p:spPr>
        <p:txBody>
          <a:bodyPr lIns="0" anchor="ctr">
            <a:noAutofit/>
          </a:bodyPr>
          <a:lstStyle>
            <a:lvl1pPr algn="r" rtl="1">
              <a:defRPr sz="1600" b="1" i="0">
                <a:solidFill>
                  <a:schemeClr val="bg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6" name="Text Placeholder 30">
            <a:extLst>
              <a:ext uri="{FF2B5EF4-FFF2-40B4-BE49-F238E27FC236}">
                <a16:creationId xmlns:a16="http://schemas.microsoft.com/office/drawing/2014/main" id="{2A576BBE-E27E-08BA-3868-7010D6AA8C93}"/>
              </a:ext>
            </a:extLst>
          </p:cNvPr>
          <p:cNvSpPr>
            <a:spLocks noGrp="1"/>
          </p:cNvSpPr>
          <p:nvPr>
            <p:ph type="body" sz="quarter" idx="24" hasCustomPrompt="1"/>
          </p:nvPr>
        </p:nvSpPr>
        <p:spPr>
          <a:xfrm>
            <a:off x="8514266" y="4238946"/>
            <a:ext cx="2361295" cy="1428815"/>
          </a:xfrm>
        </p:spPr>
        <p:txBody>
          <a:bodyPr lIns="0"/>
          <a:lstStyle>
            <a:lvl1pPr marL="0" algn="r" defTabSz="914330" rtl="1" eaLnBrk="1" latinLnBrk="0" hangingPunct="1">
              <a:lnSpc>
                <a:spcPct val="130000"/>
              </a:lnSpc>
              <a:spcBef>
                <a:spcPts val="600"/>
              </a:spcBef>
              <a:defRPr lang="en-US" sz="1050" b="0" i="0" kern="1200" dirty="0" smtClean="0">
                <a:solidFill>
                  <a:schemeClr val="bg2">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bg2"/>
                </a:solidFill>
                <a:effectLst/>
                <a:latin typeface="Cairo" pitchFamily="2" charset="-78"/>
                <a:ea typeface="+mn-ea"/>
                <a:cs typeface="Cairo" pitchFamily="2" charset="-78"/>
              </a:rPr>
              <a:t>هذا النص هو </a:t>
            </a:r>
            <a:r>
              <a:rPr lang="ar-SA" sz="1050" b="0" i="0" u="none" strike="noStrike" kern="1200" dirty="0">
                <a:solidFill>
                  <a:schemeClr val="bg2"/>
                </a:solidFill>
                <a:effectLst/>
                <a:latin typeface="Cairo" pitchFamily="2" charset="-78"/>
                <a:ea typeface="+mn-ea"/>
                <a:cs typeface="Cairo" pitchFamily="2" charset="-78"/>
              </a:rPr>
              <a:t>مثال لنص يمكن أن يستبدل في نفس المساحة. مثال لنص . يمكن أن يستبدل في نفس المساحة. مثال لنص .</a:t>
            </a:r>
          </a:p>
        </p:txBody>
      </p:sp>
      <p:sp>
        <p:nvSpPr>
          <p:cNvPr id="21" name="Text Placeholder 18">
            <a:extLst>
              <a:ext uri="{FF2B5EF4-FFF2-40B4-BE49-F238E27FC236}">
                <a16:creationId xmlns:a16="http://schemas.microsoft.com/office/drawing/2014/main" id="{1F015E84-135E-5525-BDC2-060B78D9A361}"/>
              </a:ext>
            </a:extLst>
          </p:cNvPr>
          <p:cNvSpPr>
            <a:spLocks noGrp="1"/>
          </p:cNvSpPr>
          <p:nvPr>
            <p:ph type="body" sz="quarter" idx="27"/>
          </p:nvPr>
        </p:nvSpPr>
        <p:spPr>
          <a:xfrm>
            <a:off x="110021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2" name="Text Placeholder 18">
            <a:extLst>
              <a:ext uri="{FF2B5EF4-FFF2-40B4-BE49-F238E27FC236}">
                <a16:creationId xmlns:a16="http://schemas.microsoft.com/office/drawing/2014/main" id="{A7CE4A8F-0CC9-90A0-5A82-7660C5E7BD56}"/>
              </a:ext>
            </a:extLst>
          </p:cNvPr>
          <p:cNvSpPr>
            <a:spLocks noGrp="1"/>
          </p:cNvSpPr>
          <p:nvPr>
            <p:ph type="body" sz="quarter" idx="28"/>
          </p:nvPr>
        </p:nvSpPr>
        <p:spPr>
          <a:xfrm>
            <a:off x="4808433" y="2619054"/>
            <a:ext cx="2389394"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sp>
        <p:nvSpPr>
          <p:cNvPr id="23" name="Text Placeholder 18">
            <a:extLst>
              <a:ext uri="{FF2B5EF4-FFF2-40B4-BE49-F238E27FC236}">
                <a16:creationId xmlns:a16="http://schemas.microsoft.com/office/drawing/2014/main" id="{F403517F-C680-2B10-E797-D98B9D440E82}"/>
              </a:ext>
            </a:extLst>
          </p:cNvPr>
          <p:cNvSpPr>
            <a:spLocks noGrp="1"/>
          </p:cNvSpPr>
          <p:nvPr>
            <p:ph type="body" sz="quarter" idx="29"/>
          </p:nvPr>
        </p:nvSpPr>
        <p:spPr>
          <a:xfrm>
            <a:off x="8514266" y="2629067"/>
            <a:ext cx="2361295" cy="592137"/>
          </a:xfrm>
        </p:spPr>
        <p:txBody>
          <a:bodyPr lIns="0" tIns="0" anchor="ctr">
            <a:noAutofit/>
          </a:bodyPr>
          <a:lstStyle>
            <a:lvl1pPr algn="r">
              <a:defRPr sz="4000" b="1" i="0">
                <a:solidFill>
                  <a:schemeClr val="bg1"/>
                </a:solidFill>
                <a:latin typeface="29LT Bukra Alt" panose="020B0903020204020204"/>
                <a:cs typeface="29LT Bukra Alt" panose="020B0903020204020204"/>
              </a:defRPr>
            </a:lvl1pPr>
          </a:lstStyle>
          <a:p>
            <a:pPr marL="0" lvl="0" indent="0" algn="l" defTabSz="914318" rtl="0" eaLnBrk="1" latinLnBrk="0" hangingPunct="1">
              <a:lnSpc>
                <a:spcPct val="150000"/>
              </a:lnSpc>
              <a:spcBef>
                <a:spcPts val="1000"/>
              </a:spcBef>
              <a:buFont typeface="Arial" panose="020B0604020202020204" pitchFamily="34" charset="0"/>
              <a:buNone/>
            </a:pPr>
            <a:endParaRPr lang="en-SA" dirty="0"/>
          </a:p>
        </p:txBody>
      </p:sp>
      <p:pic>
        <p:nvPicPr>
          <p:cNvPr id="9" name="Graphic 8">
            <a:extLst>
              <a:ext uri="{FF2B5EF4-FFF2-40B4-BE49-F238E27FC236}">
                <a16:creationId xmlns:a16="http://schemas.microsoft.com/office/drawing/2014/main" id="{3089CFA2-FB28-2AB0-59A3-99F9887EB9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9900" y="3276600"/>
            <a:ext cx="5372100" cy="3581400"/>
          </a:xfrm>
          <a:prstGeom prst="rect">
            <a:avLst/>
          </a:prstGeom>
        </p:spPr>
      </p:pic>
    </p:spTree>
    <p:extLst>
      <p:ext uri="{BB962C8B-B14F-4D97-AF65-F5344CB8AC3E}">
        <p14:creationId xmlns:p14="http://schemas.microsoft.com/office/powerpoint/2010/main" val="18749076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0" y="0"/>
            <a:ext cx="5080000" cy="6858000"/>
          </a:xfrm>
          <a:prstGeom prst="rect">
            <a:avLst/>
          </a:prstGeom>
          <a:solidFill>
            <a:srgbClr val="F3F3F3"/>
          </a:solidFill>
          <a:ln>
            <a:noFill/>
          </a:ln>
        </p:spPr>
        <p:txBody>
          <a:bodyPr wrap="square" anchor="ctr">
            <a:noAutofit/>
          </a:bodyPr>
          <a:lstStyle>
            <a:lvl1pPr algn="ctr">
              <a:defRPr sz="1200">
                <a:solidFill>
                  <a:schemeClr val="tx1"/>
                </a:solidFill>
                <a:cs typeface="29LT Bukra Alt" panose="020B0903020204020204"/>
              </a:defRPr>
            </a:lvl1pPr>
          </a:lstStyle>
          <a:p>
            <a:pPr marL="0" indent="0" algn="ctr" defTabSz="914318" rtl="1" eaLnBrk="1" latinLnBrk="0" hangingPunct="1">
              <a:lnSpc>
                <a:spcPct val="150000"/>
              </a:lnSpc>
              <a:spcBef>
                <a:spcPts val="1000"/>
              </a:spcBef>
              <a:buFont typeface="Arial" panose="020B0604020202020204" pitchFamily="34" charset="0"/>
              <a:buNone/>
            </a:pPr>
            <a:endParaRPr lang="en-US" dirty="0"/>
          </a:p>
        </p:txBody>
      </p:sp>
      <p:sp>
        <p:nvSpPr>
          <p:cNvPr id="5" name="Text Placeholder 11">
            <a:extLst>
              <a:ext uri="{FF2B5EF4-FFF2-40B4-BE49-F238E27FC236}">
                <a16:creationId xmlns:a16="http://schemas.microsoft.com/office/drawing/2014/main" id="{30BF86F2-8A9A-9A4A-1713-FFFEB04EC64C}"/>
              </a:ext>
            </a:extLst>
          </p:cNvPr>
          <p:cNvSpPr>
            <a:spLocks noGrp="1"/>
          </p:cNvSpPr>
          <p:nvPr>
            <p:ph type="body" sz="quarter" idx="17" hasCustomPrompt="1"/>
          </p:nvPr>
        </p:nvSpPr>
        <p:spPr>
          <a:xfrm>
            <a:off x="8166100" y="2699625"/>
            <a:ext cx="1998663" cy="365125"/>
          </a:xfrm>
        </p:spPr>
        <p:txBody>
          <a:bodyPr l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8" name="Text Placeholder 2">
            <a:extLst>
              <a:ext uri="{FF2B5EF4-FFF2-40B4-BE49-F238E27FC236}">
                <a16:creationId xmlns:a16="http://schemas.microsoft.com/office/drawing/2014/main" id="{0D11243A-4439-E9E8-BD72-EC262FA9D386}"/>
              </a:ext>
            </a:extLst>
          </p:cNvPr>
          <p:cNvSpPr>
            <a:spLocks noGrp="1"/>
          </p:cNvSpPr>
          <p:nvPr>
            <p:ph type="body" sz="quarter" idx="20" hasCustomPrompt="1"/>
          </p:nvPr>
        </p:nvSpPr>
        <p:spPr>
          <a:xfrm>
            <a:off x="6923088" y="3144838"/>
            <a:ext cx="3241675" cy="2505075"/>
          </a:xfrm>
        </p:spPr>
        <p:txBody>
          <a:bodyPr>
            <a:normAutofit/>
          </a:bodyPr>
          <a:lstStyle>
            <a:lvl1pPr algn="r" rtl="1">
              <a:defRPr sz="1050">
                <a:cs typeface="29LT Bukra Alt" panose="020B0903020204020204"/>
              </a:defRPr>
            </a:lvl1pPr>
            <a:lvl2pPr>
              <a:defRPr sz="1050"/>
            </a:lvl2pPr>
            <a:lvl3pPr>
              <a:defRPr sz="1050"/>
            </a:lvl3pPr>
            <a:lvl4pPr>
              <a:defRPr sz="1050"/>
            </a:lvl4pPr>
            <a:lvl5pPr>
              <a:defRPr sz="1050"/>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 لنص يمكن أن يستبدل في نفس المساحة. مثال لنص يمكن أن يستبدل في نفس المساحة.. مثال لنص يمكن أن يستبدل في نفس المساحة..</a:t>
            </a:r>
          </a:p>
        </p:txBody>
      </p:sp>
      <p:sp>
        <p:nvSpPr>
          <p:cNvPr id="2" name="Title 5">
            <a:extLst>
              <a:ext uri="{FF2B5EF4-FFF2-40B4-BE49-F238E27FC236}">
                <a16:creationId xmlns:a16="http://schemas.microsoft.com/office/drawing/2014/main" id="{D814D7CC-69A2-BB23-FE08-4A184BBBA910}"/>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8806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32" name="Text Placeholder 18">
            <a:extLst>
              <a:ext uri="{FF2B5EF4-FFF2-40B4-BE49-F238E27FC236}">
                <a16:creationId xmlns:a16="http://schemas.microsoft.com/office/drawing/2014/main" id="{1CFF29A1-0E30-E445-FD7E-017172344FF7}"/>
              </a:ext>
            </a:extLst>
          </p:cNvPr>
          <p:cNvSpPr>
            <a:spLocks noGrp="1"/>
          </p:cNvSpPr>
          <p:nvPr>
            <p:ph type="body" sz="quarter" idx="32" hasCustomPrompt="1"/>
          </p:nvPr>
        </p:nvSpPr>
        <p:spPr>
          <a:xfrm>
            <a:off x="8416097" y="5052702"/>
            <a:ext cx="1755775" cy="284163"/>
          </a:xfrm>
        </p:spPr>
        <p:txBody>
          <a:bodyPr lIns="0" anchor="ctr">
            <a:noAutofit/>
          </a:bodyPr>
          <a:lstStyle>
            <a:lvl1pPr algn="ct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الأول</a:t>
            </a:r>
            <a:endParaRPr lang="en-US" sz="1400" b="1" dirty="0">
              <a:latin typeface="Cairo" pitchFamily="2" charset="-78"/>
              <a:cs typeface="Cairo" pitchFamily="2" charset="-78"/>
            </a:endParaRPr>
          </a:p>
        </p:txBody>
      </p:sp>
      <p:sp>
        <p:nvSpPr>
          <p:cNvPr id="33" name="Text Placeholder 30">
            <a:extLst>
              <a:ext uri="{FF2B5EF4-FFF2-40B4-BE49-F238E27FC236}">
                <a16:creationId xmlns:a16="http://schemas.microsoft.com/office/drawing/2014/main" id="{E7F33A2F-8FAD-141C-AC01-E60D153C4C49}"/>
              </a:ext>
            </a:extLst>
          </p:cNvPr>
          <p:cNvSpPr>
            <a:spLocks noGrp="1"/>
          </p:cNvSpPr>
          <p:nvPr>
            <p:ph type="body" sz="quarter" idx="33" hasCustomPrompt="1"/>
          </p:nvPr>
        </p:nvSpPr>
        <p:spPr>
          <a:xfrm>
            <a:off x="8416097" y="5325867"/>
            <a:ext cx="1755775" cy="528027"/>
          </a:xfrm>
        </p:spPr>
        <p:txBody>
          <a:bodyPr lIns="0"/>
          <a:lstStyle>
            <a:lvl1pPr marL="0" algn="ct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4" name="Text Placeholder 18">
            <a:extLst>
              <a:ext uri="{FF2B5EF4-FFF2-40B4-BE49-F238E27FC236}">
                <a16:creationId xmlns:a16="http://schemas.microsoft.com/office/drawing/2014/main" id="{03A37DEA-8C30-98F7-B9B1-52CC83EF58BE}"/>
              </a:ext>
            </a:extLst>
          </p:cNvPr>
          <p:cNvSpPr>
            <a:spLocks noGrp="1"/>
          </p:cNvSpPr>
          <p:nvPr>
            <p:ph type="body" sz="quarter" idx="34" hasCustomPrompt="1"/>
          </p:nvPr>
        </p:nvSpPr>
        <p:spPr>
          <a:xfrm>
            <a:off x="6572307" y="5052702"/>
            <a:ext cx="1755775" cy="284163"/>
          </a:xfrm>
        </p:spPr>
        <p:txBody>
          <a:bodyPr lIns="0" anchor="ctr">
            <a:noAutofit/>
          </a:bodyPr>
          <a:lstStyle>
            <a:lvl1pPr algn="ct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الثاني</a:t>
            </a:r>
            <a:endParaRPr lang="en-US" sz="1400" b="1" dirty="0">
              <a:latin typeface="Cairo" pitchFamily="2" charset="-78"/>
              <a:cs typeface="Cairo" pitchFamily="2" charset="-78"/>
            </a:endParaRPr>
          </a:p>
        </p:txBody>
      </p:sp>
      <p:sp>
        <p:nvSpPr>
          <p:cNvPr id="35" name="Text Placeholder 30">
            <a:extLst>
              <a:ext uri="{FF2B5EF4-FFF2-40B4-BE49-F238E27FC236}">
                <a16:creationId xmlns:a16="http://schemas.microsoft.com/office/drawing/2014/main" id="{8F834F5B-C9A3-BD9D-EB93-D1DC33672E8C}"/>
              </a:ext>
            </a:extLst>
          </p:cNvPr>
          <p:cNvSpPr>
            <a:spLocks noGrp="1"/>
          </p:cNvSpPr>
          <p:nvPr>
            <p:ph type="body" sz="quarter" idx="35" hasCustomPrompt="1"/>
          </p:nvPr>
        </p:nvSpPr>
        <p:spPr>
          <a:xfrm>
            <a:off x="6572307" y="5325867"/>
            <a:ext cx="1755775" cy="528027"/>
          </a:xfrm>
        </p:spPr>
        <p:txBody>
          <a:bodyPr lIns="0"/>
          <a:lstStyle>
            <a:lvl1pPr marL="0" algn="ct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6" name="Text Placeholder 18">
            <a:extLst>
              <a:ext uri="{FF2B5EF4-FFF2-40B4-BE49-F238E27FC236}">
                <a16:creationId xmlns:a16="http://schemas.microsoft.com/office/drawing/2014/main" id="{993CA95F-983E-59E2-BDB3-5E16C4D88BF0}"/>
              </a:ext>
            </a:extLst>
          </p:cNvPr>
          <p:cNvSpPr>
            <a:spLocks noGrp="1"/>
          </p:cNvSpPr>
          <p:nvPr>
            <p:ph type="body" sz="quarter" idx="36" hasCustomPrompt="1"/>
          </p:nvPr>
        </p:nvSpPr>
        <p:spPr>
          <a:xfrm>
            <a:off x="4728517" y="5052702"/>
            <a:ext cx="1755775" cy="284163"/>
          </a:xfrm>
        </p:spPr>
        <p:txBody>
          <a:bodyPr lIns="0" anchor="ctr">
            <a:noAutofit/>
          </a:bodyPr>
          <a:lstStyle>
            <a:lvl1pPr algn="ct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الثالث</a:t>
            </a:r>
            <a:endParaRPr lang="en-US" sz="1400" b="1" dirty="0">
              <a:latin typeface="Cairo" pitchFamily="2" charset="-78"/>
              <a:cs typeface="Cairo" pitchFamily="2" charset="-78"/>
            </a:endParaRPr>
          </a:p>
        </p:txBody>
      </p:sp>
      <p:sp>
        <p:nvSpPr>
          <p:cNvPr id="37" name="Text Placeholder 30">
            <a:extLst>
              <a:ext uri="{FF2B5EF4-FFF2-40B4-BE49-F238E27FC236}">
                <a16:creationId xmlns:a16="http://schemas.microsoft.com/office/drawing/2014/main" id="{F796CC40-3033-C50F-C3B6-96A5D53E3559}"/>
              </a:ext>
            </a:extLst>
          </p:cNvPr>
          <p:cNvSpPr>
            <a:spLocks noGrp="1"/>
          </p:cNvSpPr>
          <p:nvPr>
            <p:ph type="body" sz="quarter" idx="37" hasCustomPrompt="1"/>
          </p:nvPr>
        </p:nvSpPr>
        <p:spPr>
          <a:xfrm>
            <a:off x="4728517" y="5325867"/>
            <a:ext cx="1755775" cy="528027"/>
          </a:xfrm>
        </p:spPr>
        <p:txBody>
          <a:bodyPr lIns="0"/>
          <a:lstStyle>
            <a:lvl1pPr marL="0" algn="ct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8" name="Text Placeholder 18">
            <a:extLst>
              <a:ext uri="{FF2B5EF4-FFF2-40B4-BE49-F238E27FC236}">
                <a16:creationId xmlns:a16="http://schemas.microsoft.com/office/drawing/2014/main" id="{FAA1E163-923E-18E3-C7D4-908B2370A280}"/>
              </a:ext>
            </a:extLst>
          </p:cNvPr>
          <p:cNvSpPr>
            <a:spLocks noGrp="1"/>
          </p:cNvSpPr>
          <p:nvPr>
            <p:ph type="body" sz="quarter" idx="38" hasCustomPrompt="1"/>
          </p:nvPr>
        </p:nvSpPr>
        <p:spPr>
          <a:xfrm>
            <a:off x="2884727" y="5052702"/>
            <a:ext cx="1755775" cy="284163"/>
          </a:xfrm>
        </p:spPr>
        <p:txBody>
          <a:bodyPr lIns="0" anchor="ctr">
            <a:noAutofit/>
          </a:bodyPr>
          <a:lstStyle>
            <a:lvl1pPr algn="ct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الرابع</a:t>
            </a:r>
            <a:endParaRPr lang="en-US" sz="1400" b="1" dirty="0">
              <a:latin typeface="Cairo" pitchFamily="2" charset="-78"/>
              <a:cs typeface="Cairo" pitchFamily="2" charset="-78"/>
            </a:endParaRPr>
          </a:p>
        </p:txBody>
      </p:sp>
      <p:sp>
        <p:nvSpPr>
          <p:cNvPr id="39" name="Text Placeholder 30">
            <a:extLst>
              <a:ext uri="{FF2B5EF4-FFF2-40B4-BE49-F238E27FC236}">
                <a16:creationId xmlns:a16="http://schemas.microsoft.com/office/drawing/2014/main" id="{13EBDBAE-DA8B-313E-FF5A-8593B885DCBC}"/>
              </a:ext>
            </a:extLst>
          </p:cNvPr>
          <p:cNvSpPr>
            <a:spLocks noGrp="1"/>
          </p:cNvSpPr>
          <p:nvPr>
            <p:ph type="body" sz="quarter" idx="39" hasCustomPrompt="1"/>
          </p:nvPr>
        </p:nvSpPr>
        <p:spPr>
          <a:xfrm>
            <a:off x="2884727" y="5325867"/>
            <a:ext cx="1755775" cy="528027"/>
          </a:xfrm>
        </p:spPr>
        <p:txBody>
          <a:bodyPr lIns="0"/>
          <a:lstStyle>
            <a:lvl1pPr marL="0" algn="ct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0" name="Text Placeholder 18">
            <a:extLst>
              <a:ext uri="{FF2B5EF4-FFF2-40B4-BE49-F238E27FC236}">
                <a16:creationId xmlns:a16="http://schemas.microsoft.com/office/drawing/2014/main" id="{EE906A00-8060-A82A-4A60-755F428206D5}"/>
              </a:ext>
            </a:extLst>
          </p:cNvPr>
          <p:cNvSpPr>
            <a:spLocks noGrp="1"/>
          </p:cNvSpPr>
          <p:nvPr>
            <p:ph type="body" sz="quarter" idx="40" hasCustomPrompt="1"/>
          </p:nvPr>
        </p:nvSpPr>
        <p:spPr>
          <a:xfrm>
            <a:off x="1040937" y="5052702"/>
            <a:ext cx="1755775" cy="284163"/>
          </a:xfrm>
        </p:spPr>
        <p:txBody>
          <a:bodyPr lIns="0" anchor="ctr">
            <a:noAutofit/>
          </a:bodyPr>
          <a:lstStyle>
            <a:lvl1pPr algn="ctr" rtl="1">
              <a:defRPr sz="1400" b="1" i="0">
                <a:latin typeface="29LT Bukra Alt" panose="020B0903020204020204"/>
                <a:cs typeface="29LT Bukra Alt" panose="020B0903020204020204"/>
              </a:defRPr>
            </a:lvl1pPr>
            <a:lvl2pPr>
              <a:defRPr sz="1400" b="1" i="0">
                <a:latin typeface="Cairo" pitchFamily="2" charset="-78"/>
                <a:cs typeface="Cairo" pitchFamily="2" charset="-78"/>
              </a:defRPr>
            </a:lvl2pPr>
            <a:lvl3pPr>
              <a:defRPr sz="1400" b="1" i="0">
                <a:latin typeface="Cairo" pitchFamily="2" charset="-78"/>
                <a:cs typeface="Cairo" pitchFamily="2" charset="-78"/>
              </a:defRPr>
            </a:lvl3pPr>
            <a:lvl4pPr>
              <a:defRPr sz="1400" b="1" i="0">
                <a:latin typeface="Cairo" pitchFamily="2" charset="-78"/>
                <a:cs typeface="Cairo" pitchFamily="2" charset="-78"/>
              </a:defRPr>
            </a:lvl4pPr>
            <a:lvl5pPr>
              <a:defRPr sz="1400" b="1" i="0">
                <a:latin typeface="Cairo" pitchFamily="2" charset="-78"/>
                <a:cs typeface="Cairo" pitchFamily="2" charset="-78"/>
              </a:defRPr>
            </a:lvl5pPr>
          </a:lstStyle>
          <a:p>
            <a:pPr>
              <a:lnSpc>
                <a:spcPct val="130000"/>
              </a:lnSpc>
              <a:spcBef>
                <a:spcPts val="600"/>
              </a:spcBef>
            </a:pPr>
            <a:r>
              <a:rPr lang="ar-SA" sz="1400" b="1" dirty="0">
                <a:latin typeface="Cairo" pitchFamily="2" charset="-78"/>
                <a:cs typeface="Cairo" pitchFamily="2" charset="-78"/>
              </a:rPr>
              <a:t>العنوان الخامس</a:t>
            </a:r>
            <a:endParaRPr lang="en-US" sz="1400" b="1" dirty="0">
              <a:latin typeface="Cairo" pitchFamily="2" charset="-78"/>
              <a:cs typeface="Cairo" pitchFamily="2" charset="-78"/>
            </a:endParaRPr>
          </a:p>
        </p:txBody>
      </p:sp>
      <p:sp>
        <p:nvSpPr>
          <p:cNvPr id="41" name="Text Placeholder 30">
            <a:extLst>
              <a:ext uri="{FF2B5EF4-FFF2-40B4-BE49-F238E27FC236}">
                <a16:creationId xmlns:a16="http://schemas.microsoft.com/office/drawing/2014/main" id="{BF3676BA-D80F-B19C-BF0B-AB5D37D62508}"/>
              </a:ext>
            </a:extLst>
          </p:cNvPr>
          <p:cNvSpPr>
            <a:spLocks noGrp="1"/>
          </p:cNvSpPr>
          <p:nvPr>
            <p:ph type="body" sz="quarter" idx="41" hasCustomPrompt="1"/>
          </p:nvPr>
        </p:nvSpPr>
        <p:spPr>
          <a:xfrm>
            <a:off x="1040937" y="5325867"/>
            <a:ext cx="1755775" cy="528027"/>
          </a:xfrm>
        </p:spPr>
        <p:txBody>
          <a:bodyPr lIns="0"/>
          <a:lstStyle>
            <a:lvl1pPr marL="0" algn="ct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ct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3" name="Title 5">
            <a:extLst>
              <a:ext uri="{FF2B5EF4-FFF2-40B4-BE49-F238E27FC236}">
                <a16:creationId xmlns:a16="http://schemas.microsoft.com/office/drawing/2014/main" id="{F38F2096-A88D-7458-C693-38E5E7FFD532}"/>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644706940"/>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0" y="0"/>
            <a:ext cx="5080000" cy="6858000"/>
          </a:xfrm>
          <a:prstGeom prst="rect">
            <a:avLst/>
          </a:prstGeom>
          <a:solidFill>
            <a:srgbClr val="F3F3F3"/>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7" name="Text Placeholder 11">
            <a:extLst>
              <a:ext uri="{FF2B5EF4-FFF2-40B4-BE49-F238E27FC236}">
                <a16:creationId xmlns:a16="http://schemas.microsoft.com/office/drawing/2014/main" id="{23356A98-DC8B-F155-2AC6-5F3757302A10}"/>
              </a:ext>
            </a:extLst>
          </p:cNvPr>
          <p:cNvSpPr>
            <a:spLocks noGrp="1"/>
          </p:cNvSpPr>
          <p:nvPr>
            <p:ph type="body" sz="quarter" idx="17" hasCustomPrompt="1"/>
          </p:nvPr>
        </p:nvSpPr>
        <p:spPr>
          <a:xfrm>
            <a:off x="9741561" y="2699625"/>
            <a:ext cx="1998663" cy="365125"/>
          </a:xfrm>
        </p:spPr>
        <p:txBody>
          <a:bodyPr lIns="0">
            <a:noAutofit/>
          </a:bodyPr>
          <a:lstStyle>
            <a:lvl1pPr algn="r" rtl="1">
              <a:spcBef>
                <a:spcPts val="1600"/>
              </a:spcBef>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0" name="Text Placeholder 2">
            <a:extLst>
              <a:ext uri="{FF2B5EF4-FFF2-40B4-BE49-F238E27FC236}">
                <a16:creationId xmlns:a16="http://schemas.microsoft.com/office/drawing/2014/main" id="{ADFE0A3C-55E5-967E-B272-3C1C39164121}"/>
              </a:ext>
            </a:extLst>
          </p:cNvPr>
          <p:cNvSpPr>
            <a:spLocks noGrp="1"/>
          </p:cNvSpPr>
          <p:nvPr>
            <p:ph type="body" sz="quarter" idx="20" hasCustomPrompt="1"/>
          </p:nvPr>
        </p:nvSpPr>
        <p:spPr>
          <a:xfrm>
            <a:off x="8469173" y="3185223"/>
            <a:ext cx="3295972" cy="2505075"/>
          </a:xfrm>
        </p:spPr>
        <p:txBody>
          <a:bodyPr>
            <a:normAutofit/>
          </a:bodyPr>
          <a:lstStyle>
            <a:lvl1pPr algn="r" rtl="1">
              <a:defRPr sz="1050">
                <a:cs typeface="29LT Bukra Alt" panose="020B0903020204020204"/>
              </a:defRPr>
            </a:lvl1pPr>
            <a:lvl2pPr>
              <a:defRPr sz="1050"/>
            </a:lvl2pPr>
            <a:lvl3pPr>
              <a:defRPr sz="1050"/>
            </a:lvl3pPr>
            <a:lvl4pPr>
              <a:defRPr sz="1050"/>
            </a:lvl4pPr>
            <a:lvl5pPr>
              <a:defRPr sz="1050"/>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 لنص يمكن أن يستبدل في نفس المساحة. مثال لنص يمكن أن يستبدل في نفس المساحة.. مثال لنص يمكن أن يستبدل في نفس المساحة..</a:t>
            </a:r>
          </a:p>
        </p:txBody>
      </p:sp>
      <p:sp>
        <p:nvSpPr>
          <p:cNvPr id="2" name="Title 5">
            <a:extLst>
              <a:ext uri="{FF2B5EF4-FFF2-40B4-BE49-F238E27FC236}">
                <a16:creationId xmlns:a16="http://schemas.microsoft.com/office/drawing/2014/main" id="{77211473-4D34-6D08-C040-A233ED2B2336}"/>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929018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9" name="Text Placeholder 30">
            <a:extLst>
              <a:ext uri="{FF2B5EF4-FFF2-40B4-BE49-F238E27FC236}">
                <a16:creationId xmlns:a16="http://schemas.microsoft.com/office/drawing/2014/main" id="{D9923D39-7F79-EACC-99AC-96B11644A5C2}"/>
              </a:ext>
            </a:extLst>
          </p:cNvPr>
          <p:cNvSpPr>
            <a:spLocks noGrp="1"/>
          </p:cNvSpPr>
          <p:nvPr>
            <p:ph type="body" sz="quarter" idx="18" hasCustomPrompt="1"/>
          </p:nvPr>
        </p:nvSpPr>
        <p:spPr>
          <a:xfrm>
            <a:off x="6571101" y="3008690"/>
            <a:ext cx="2873552" cy="675944"/>
          </a:xfrm>
        </p:spPr>
        <p:txBody>
          <a:bodyPr l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US" sz="1050" dirty="0">
              <a:solidFill>
                <a:schemeClr val="tx1">
                  <a:alpha val="70000"/>
                </a:schemeClr>
              </a:solidFill>
              <a:latin typeface="Cairo" pitchFamily="2" charset="-78"/>
              <a:cs typeface="Cairo" pitchFamily="2" charset="-78"/>
            </a:endParaRPr>
          </a:p>
        </p:txBody>
      </p:sp>
      <p:sp>
        <p:nvSpPr>
          <p:cNvPr id="20" name="Text Placeholder 9">
            <a:extLst>
              <a:ext uri="{FF2B5EF4-FFF2-40B4-BE49-F238E27FC236}">
                <a16:creationId xmlns:a16="http://schemas.microsoft.com/office/drawing/2014/main" id="{F502515C-386A-ABD4-8177-BE0A47BBE5B4}"/>
              </a:ext>
            </a:extLst>
          </p:cNvPr>
          <p:cNvSpPr>
            <a:spLocks noGrp="1"/>
          </p:cNvSpPr>
          <p:nvPr>
            <p:ph type="body" sz="quarter" idx="13" hasCustomPrompt="1"/>
          </p:nvPr>
        </p:nvSpPr>
        <p:spPr>
          <a:xfrm>
            <a:off x="6571101" y="2614736"/>
            <a:ext cx="2873552" cy="393954"/>
          </a:xfrm>
        </p:spPr>
        <p:txBody>
          <a:bodyPr lIns="0" anchor="ctr">
            <a:noAutofit/>
          </a:bodyPr>
          <a:lstStyle>
            <a:lvl1pPr algn="r" rtl="1">
              <a:defRPr sz="17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1" name="Text Placeholder 30">
            <a:extLst>
              <a:ext uri="{FF2B5EF4-FFF2-40B4-BE49-F238E27FC236}">
                <a16:creationId xmlns:a16="http://schemas.microsoft.com/office/drawing/2014/main" id="{6C26EDC0-2F10-C589-A4CC-283F4D9A4D1D}"/>
              </a:ext>
            </a:extLst>
          </p:cNvPr>
          <p:cNvSpPr>
            <a:spLocks noGrp="1"/>
          </p:cNvSpPr>
          <p:nvPr>
            <p:ph type="body" sz="quarter" idx="19" hasCustomPrompt="1"/>
          </p:nvPr>
        </p:nvSpPr>
        <p:spPr>
          <a:xfrm>
            <a:off x="6571101" y="4303273"/>
            <a:ext cx="2873552" cy="675944"/>
          </a:xfrm>
        </p:spPr>
        <p:txBody>
          <a:bodyPr l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US" sz="1050" dirty="0">
              <a:solidFill>
                <a:schemeClr val="tx1">
                  <a:alpha val="70000"/>
                </a:schemeClr>
              </a:solidFill>
              <a:latin typeface="Cairo" pitchFamily="2" charset="-78"/>
              <a:cs typeface="Cairo" pitchFamily="2" charset="-78"/>
            </a:endParaRPr>
          </a:p>
        </p:txBody>
      </p:sp>
      <p:sp>
        <p:nvSpPr>
          <p:cNvPr id="22" name="Text Placeholder 9">
            <a:extLst>
              <a:ext uri="{FF2B5EF4-FFF2-40B4-BE49-F238E27FC236}">
                <a16:creationId xmlns:a16="http://schemas.microsoft.com/office/drawing/2014/main" id="{24633FE4-A781-C293-F51D-ABABBDF2D9FD}"/>
              </a:ext>
            </a:extLst>
          </p:cNvPr>
          <p:cNvSpPr>
            <a:spLocks noGrp="1"/>
          </p:cNvSpPr>
          <p:nvPr>
            <p:ph type="body" sz="quarter" idx="20" hasCustomPrompt="1"/>
          </p:nvPr>
        </p:nvSpPr>
        <p:spPr>
          <a:xfrm>
            <a:off x="6571101" y="3909319"/>
            <a:ext cx="2873552" cy="393954"/>
          </a:xfrm>
        </p:spPr>
        <p:txBody>
          <a:bodyPr lIns="0" anchor="ctr">
            <a:noAutofit/>
          </a:bodyPr>
          <a:lstStyle>
            <a:lvl1pPr algn="r" rtl="1">
              <a:defRPr sz="17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3" name="Text Placeholder 30">
            <a:extLst>
              <a:ext uri="{FF2B5EF4-FFF2-40B4-BE49-F238E27FC236}">
                <a16:creationId xmlns:a16="http://schemas.microsoft.com/office/drawing/2014/main" id="{0194F8DA-D43B-6767-1DBC-4D97398CE165}"/>
              </a:ext>
            </a:extLst>
          </p:cNvPr>
          <p:cNvSpPr>
            <a:spLocks noGrp="1"/>
          </p:cNvSpPr>
          <p:nvPr>
            <p:ph type="body" sz="quarter" idx="21" hasCustomPrompt="1"/>
          </p:nvPr>
        </p:nvSpPr>
        <p:spPr>
          <a:xfrm>
            <a:off x="6571101" y="5597856"/>
            <a:ext cx="2873552" cy="675944"/>
          </a:xfrm>
        </p:spPr>
        <p:txBody>
          <a:bodyPr lIns="0"/>
          <a:lstStyle>
            <a:lvl1pPr marL="0" algn="r" defTabSz="914330" rtl="1"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US" sz="1050" dirty="0">
              <a:solidFill>
                <a:schemeClr val="tx1">
                  <a:alpha val="70000"/>
                </a:schemeClr>
              </a:solidFill>
              <a:latin typeface="Cairo" pitchFamily="2" charset="-78"/>
              <a:cs typeface="Cairo" pitchFamily="2" charset="-78"/>
            </a:endParaRPr>
          </a:p>
        </p:txBody>
      </p:sp>
      <p:sp>
        <p:nvSpPr>
          <p:cNvPr id="24" name="Text Placeholder 9">
            <a:extLst>
              <a:ext uri="{FF2B5EF4-FFF2-40B4-BE49-F238E27FC236}">
                <a16:creationId xmlns:a16="http://schemas.microsoft.com/office/drawing/2014/main" id="{BBD43EC5-2720-A2AA-3073-117F2D51BB6E}"/>
              </a:ext>
            </a:extLst>
          </p:cNvPr>
          <p:cNvSpPr>
            <a:spLocks noGrp="1"/>
          </p:cNvSpPr>
          <p:nvPr>
            <p:ph type="body" sz="quarter" idx="22" hasCustomPrompt="1"/>
          </p:nvPr>
        </p:nvSpPr>
        <p:spPr>
          <a:xfrm>
            <a:off x="6571101" y="5203902"/>
            <a:ext cx="2873552" cy="393954"/>
          </a:xfrm>
        </p:spPr>
        <p:txBody>
          <a:bodyPr lIns="0" anchor="ctr">
            <a:noAutofit/>
          </a:bodyPr>
          <a:lstStyle>
            <a:lvl1pPr algn="r" rtl="1">
              <a:defRPr sz="17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 name="Title 5">
            <a:extLst>
              <a:ext uri="{FF2B5EF4-FFF2-40B4-BE49-F238E27FC236}">
                <a16:creationId xmlns:a16="http://schemas.microsoft.com/office/drawing/2014/main" id="{E9146F24-7630-D577-E488-EC3A497504C8}"/>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925903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7094A68-25B2-EA31-F5E7-7C70A9892C32}"/>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9251292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1176000" cy="3429000"/>
          </a:xfrm>
          <a:prstGeom prst="rect">
            <a:avLst/>
          </a:prstGeom>
          <a:solidFill>
            <a:srgbClr val="F3F3F3"/>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Tree>
    <p:extLst>
      <p:ext uri="{BB962C8B-B14F-4D97-AF65-F5344CB8AC3E}">
        <p14:creationId xmlns:p14="http://schemas.microsoft.com/office/powerpoint/2010/main" val="9595626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1176000" cy="3429000"/>
          </a:xfrm>
          <a:prstGeom prst="rect">
            <a:avLst/>
          </a:prstGeom>
          <a:solidFill>
            <a:srgbClr val="F3F3F3"/>
          </a:solidFill>
          <a:ln>
            <a:noFill/>
          </a:ln>
        </p:spPr>
        <p:txBody>
          <a:bodyPr wrap="square" anchor="ctr">
            <a:noAutofit/>
          </a:bodyPr>
          <a:lstStyle>
            <a:lvl1pPr algn="ctr">
              <a:defRPr sz="1200">
                <a:solidFill>
                  <a:schemeClr val="tx1"/>
                </a:solidFill>
                <a:cs typeface="29LT Bukra Alt" panose="020B0903020204020204"/>
              </a:defRPr>
            </a:lvl1pPr>
          </a:lstStyle>
          <a:p>
            <a:endParaRPr lang="en-US" dirty="0"/>
          </a:p>
        </p:txBody>
      </p:sp>
      <p:sp>
        <p:nvSpPr>
          <p:cNvPr id="9" name="Text Placeholder 9">
            <a:extLst>
              <a:ext uri="{FF2B5EF4-FFF2-40B4-BE49-F238E27FC236}">
                <a16:creationId xmlns:a16="http://schemas.microsoft.com/office/drawing/2014/main" id="{176806D5-C32C-98AE-AF56-FC0514EBF0AC}"/>
              </a:ext>
            </a:extLst>
          </p:cNvPr>
          <p:cNvSpPr>
            <a:spLocks noGrp="1"/>
          </p:cNvSpPr>
          <p:nvPr>
            <p:ph type="body" sz="quarter" idx="24" hasCustomPrompt="1"/>
          </p:nvPr>
        </p:nvSpPr>
        <p:spPr>
          <a:xfrm>
            <a:off x="847181" y="4447537"/>
            <a:ext cx="2209801" cy="298264"/>
          </a:xfrm>
        </p:spPr>
        <p:txBody>
          <a:bodyPr lIns="0" anchor="ctr">
            <a:noAutofit/>
          </a:bodyPr>
          <a:lstStyle>
            <a:lvl1pPr algn="ctr">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هنــآ</a:t>
            </a:r>
            <a:endParaRPr lang="en-US" sz="1600" b="1" dirty="0">
              <a:latin typeface="Cairo" pitchFamily="2" charset="-78"/>
              <a:cs typeface="Cairo" pitchFamily="2" charset="-78"/>
            </a:endParaRPr>
          </a:p>
        </p:txBody>
      </p:sp>
      <p:sp>
        <p:nvSpPr>
          <p:cNvPr id="10" name="Text Placeholder 30">
            <a:extLst>
              <a:ext uri="{FF2B5EF4-FFF2-40B4-BE49-F238E27FC236}">
                <a16:creationId xmlns:a16="http://schemas.microsoft.com/office/drawing/2014/main" id="{A7FE4C3B-93AB-4C64-7C58-65F8092AD41F}"/>
              </a:ext>
            </a:extLst>
          </p:cNvPr>
          <p:cNvSpPr>
            <a:spLocks noGrp="1"/>
          </p:cNvSpPr>
          <p:nvPr>
            <p:ph type="body" sz="quarter" idx="25" hasCustomPrompt="1"/>
          </p:nvPr>
        </p:nvSpPr>
        <p:spPr>
          <a:xfrm>
            <a:off x="847181" y="4834268"/>
            <a:ext cx="2209801" cy="828676"/>
          </a:xfrm>
        </p:spPr>
        <p:txBody>
          <a:bodyPr lIns="0"/>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US" sz="1050" dirty="0">
              <a:solidFill>
                <a:schemeClr val="tx1">
                  <a:alpha val="70000"/>
                </a:schemeClr>
              </a:solidFill>
              <a:latin typeface="Cairo" pitchFamily="2" charset="-78"/>
              <a:cs typeface="Cairo" pitchFamily="2" charset="-78"/>
            </a:endParaRPr>
          </a:p>
        </p:txBody>
      </p:sp>
      <p:sp>
        <p:nvSpPr>
          <p:cNvPr id="13" name="Text Placeholder 9">
            <a:extLst>
              <a:ext uri="{FF2B5EF4-FFF2-40B4-BE49-F238E27FC236}">
                <a16:creationId xmlns:a16="http://schemas.microsoft.com/office/drawing/2014/main" id="{14186F51-BD90-DF05-B2FD-D4D256D4ECA9}"/>
              </a:ext>
            </a:extLst>
          </p:cNvPr>
          <p:cNvSpPr>
            <a:spLocks noGrp="1"/>
          </p:cNvSpPr>
          <p:nvPr>
            <p:ph type="body" sz="quarter" idx="26" hasCustomPrompt="1"/>
          </p:nvPr>
        </p:nvSpPr>
        <p:spPr>
          <a:xfrm>
            <a:off x="3297723" y="4452228"/>
            <a:ext cx="2209801" cy="298264"/>
          </a:xfrm>
        </p:spPr>
        <p:txBody>
          <a:bodyPr lIns="0" anchor="ctr">
            <a:noAutofit/>
          </a:bodyPr>
          <a:lstStyle>
            <a:lvl1pPr algn="ctr">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4" name="Text Placeholder 30">
            <a:extLst>
              <a:ext uri="{FF2B5EF4-FFF2-40B4-BE49-F238E27FC236}">
                <a16:creationId xmlns:a16="http://schemas.microsoft.com/office/drawing/2014/main" id="{1F8C0A70-520B-FDEF-9C65-63E0002024EF}"/>
              </a:ext>
            </a:extLst>
          </p:cNvPr>
          <p:cNvSpPr>
            <a:spLocks noGrp="1"/>
          </p:cNvSpPr>
          <p:nvPr>
            <p:ph type="body" sz="quarter" idx="27" hasCustomPrompt="1"/>
          </p:nvPr>
        </p:nvSpPr>
        <p:spPr>
          <a:xfrm>
            <a:off x="3297723" y="4838959"/>
            <a:ext cx="2209801" cy="828676"/>
          </a:xfrm>
        </p:spPr>
        <p:txBody>
          <a:bodyPr lIns="0"/>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US" sz="1050" dirty="0">
              <a:solidFill>
                <a:schemeClr val="tx1">
                  <a:alpha val="70000"/>
                </a:schemeClr>
              </a:solidFill>
              <a:latin typeface="Cairo" pitchFamily="2" charset="-78"/>
              <a:cs typeface="Cairo" pitchFamily="2" charset="-78"/>
            </a:endParaRPr>
          </a:p>
        </p:txBody>
      </p:sp>
      <p:sp>
        <p:nvSpPr>
          <p:cNvPr id="17" name="Text Placeholder 9">
            <a:extLst>
              <a:ext uri="{FF2B5EF4-FFF2-40B4-BE49-F238E27FC236}">
                <a16:creationId xmlns:a16="http://schemas.microsoft.com/office/drawing/2014/main" id="{EDFA5C1C-5ECD-B3DF-BC23-662ADE2996C1}"/>
              </a:ext>
            </a:extLst>
          </p:cNvPr>
          <p:cNvSpPr>
            <a:spLocks noGrp="1"/>
          </p:cNvSpPr>
          <p:nvPr>
            <p:ph type="body" sz="quarter" idx="28" hasCustomPrompt="1"/>
          </p:nvPr>
        </p:nvSpPr>
        <p:spPr>
          <a:xfrm>
            <a:off x="5748266" y="4452228"/>
            <a:ext cx="2209801" cy="298264"/>
          </a:xfrm>
        </p:spPr>
        <p:txBody>
          <a:bodyPr lIns="0" anchor="ctr">
            <a:noAutofit/>
          </a:bodyPr>
          <a:lstStyle>
            <a:lvl1pPr algn="ctr">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18" name="Text Placeholder 30">
            <a:extLst>
              <a:ext uri="{FF2B5EF4-FFF2-40B4-BE49-F238E27FC236}">
                <a16:creationId xmlns:a16="http://schemas.microsoft.com/office/drawing/2014/main" id="{29F1112B-A566-8ACD-F1D6-8C4F1B5FD7F8}"/>
              </a:ext>
            </a:extLst>
          </p:cNvPr>
          <p:cNvSpPr>
            <a:spLocks noGrp="1"/>
          </p:cNvSpPr>
          <p:nvPr>
            <p:ph type="body" sz="quarter" idx="29" hasCustomPrompt="1"/>
          </p:nvPr>
        </p:nvSpPr>
        <p:spPr>
          <a:xfrm>
            <a:off x="5748266" y="4838959"/>
            <a:ext cx="2209801" cy="828676"/>
          </a:xfrm>
        </p:spPr>
        <p:txBody>
          <a:bodyPr lIns="0"/>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US" sz="1050" dirty="0">
              <a:solidFill>
                <a:schemeClr val="tx1">
                  <a:alpha val="70000"/>
                </a:schemeClr>
              </a:solidFill>
              <a:latin typeface="Cairo" pitchFamily="2" charset="-78"/>
              <a:cs typeface="Cairo" pitchFamily="2" charset="-78"/>
            </a:endParaRPr>
          </a:p>
        </p:txBody>
      </p:sp>
      <p:sp>
        <p:nvSpPr>
          <p:cNvPr id="19" name="Text Placeholder 9">
            <a:extLst>
              <a:ext uri="{FF2B5EF4-FFF2-40B4-BE49-F238E27FC236}">
                <a16:creationId xmlns:a16="http://schemas.microsoft.com/office/drawing/2014/main" id="{09DAB252-A4B3-6699-1724-936B4B848B3A}"/>
              </a:ext>
            </a:extLst>
          </p:cNvPr>
          <p:cNvSpPr>
            <a:spLocks noGrp="1"/>
          </p:cNvSpPr>
          <p:nvPr>
            <p:ph type="body" sz="quarter" idx="30" hasCustomPrompt="1"/>
          </p:nvPr>
        </p:nvSpPr>
        <p:spPr>
          <a:xfrm>
            <a:off x="8198809" y="4452228"/>
            <a:ext cx="2209801" cy="298264"/>
          </a:xfrm>
        </p:spPr>
        <p:txBody>
          <a:bodyPr lIns="0" anchor="ctr">
            <a:noAutofit/>
          </a:bodyPr>
          <a:lstStyle>
            <a:lvl1pPr algn="ctr">
              <a:defRPr sz="1600" b="1" i="0">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20" name="Text Placeholder 30">
            <a:extLst>
              <a:ext uri="{FF2B5EF4-FFF2-40B4-BE49-F238E27FC236}">
                <a16:creationId xmlns:a16="http://schemas.microsoft.com/office/drawing/2014/main" id="{AC7B6126-26D2-037B-AEA8-F9A5EF873E09}"/>
              </a:ext>
            </a:extLst>
          </p:cNvPr>
          <p:cNvSpPr>
            <a:spLocks noGrp="1"/>
          </p:cNvSpPr>
          <p:nvPr>
            <p:ph type="body" sz="quarter" idx="31" hasCustomPrompt="1"/>
          </p:nvPr>
        </p:nvSpPr>
        <p:spPr>
          <a:xfrm>
            <a:off x="8198809" y="4838959"/>
            <a:ext cx="2209801" cy="828676"/>
          </a:xfrm>
        </p:spPr>
        <p:txBody>
          <a:bodyPr lIns="0"/>
          <a:lstStyle>
            <a:lvl1pPr marL="0" algn="ct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a:lnSpc>
                <a:spcPct val="130000"/>
              </a:lnSpc>
              <a:spcBef>
                <a:spcPts val="600"/>
              </a:spcBef>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a:t>
            </a:r>
            <a:endParaRPr lang="en-US" sz="1050" dirty="0">
              <a:solidFill>
                <a:schemeClr val="tx1">
                  <a:alpha val="70000"/>
                </a:schemeClr>
              </a:solidFill>
              <a:latin typeface="Cairo" pitchFamily="2" charset="-78"/>
              <a:cs typeface="Cairo" pitchFamily="2" charset="-78"/>
            </a:endParaRPr>
          </a:p>
        </p:txBody>
      </p:sp>
    </p:spTree>
    <p:extLst>
      <p:ext uri="{BB962C8B-B14F-4D97-AF65-F5344CB8AC3E}">
        <p14:creationId xmlns:p14="http://schemas.microsoft.com/office/powerpoint/2010/main" val="72030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37_Custom Layout">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F1046E5-2DE7-E332-A8AD-CC341E0ECD54}"/>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657276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FA78D0E1-CAAB-0156-5ACA-AFF4FE1B426F}"/>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20113041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7798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2655DC8-469F-57ED-E4A2-5707FF19E83A}"/>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41310232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98791E8B-5C81-1DA9-EFF1-2304FE8CA46E}"/>
              </a:ext>
            </a:extLst>
          </p:cNvPr>
          <p:cNvSpPr>
            <a:spLocks noGrp="1"/>
          </p:cNvSpPr>
          <p:nvPr>
            <p:ph type="title" hasCustomPrompt="1"/>
          </p:nvPr>
        </p:nvSpPr>
        <p:spPr>
          <a:xfrm>
            <a:off x="2612448" y="515940"/>
            <a:ext cx="9152697" cy="1071009"/>
          </a:xfrm>
        </p:spPr>
        <p:txBody>
          <a:bodyPr/>
          <a:lstStyle>
            <a:lvl1pPr algn="r">
              <a:defRPr sz="2800">
                <a:solidFill>
                  <a:srgbClr val="003C56"/>
                </a:solidFill>
                <a:latin typeface="29LT Bukra Bold" pitchFamily="34" charset="-78"/>
                <a:cs typeface="29LT Bukra Bold" pitchFamily="34" charset="-78"/>
              </a:defRPr>
            </a:lvl1pPr>
          </a:lstStyle>
          <a:p>
            <a:r>
              <a:rPr lang="ar-SA" dirty="0"/>
              <a:t>المحتويـات</a:t>
            </a:r>
            <a:endParaRPr lang="en-US" dirty="0"/>
          </a:p>
        </p:txBody>
      </p:sp>
      <p:sp>
        <p:nvSpPr>
          <p:cNvPr id="8" name="Holder 3">
            <a:extLst>
              <a:ext uri="{FF2B5EF4-FFF2-40B4-BE49-F238E27FC236}">
                <a16:creationId xmlns:a16="http://schemas.microsoft.com/office/drawing/2014/main" id="{3A593778-0D71-5619-E235-1D2577840882}"/>
              </a:ext>
            </a:extLst>
          </p:cNvPr>
          <p:cNvSpPr>
            <a:spLocks noGrp="1"/>
          </p:cNvSpPr>
          <p:nvPr>
            <p:ph type="body" idx="1" hasCustomPrompt="1"/>
          </p:nvPr>
        </p:nvSpPr>
        <p:spPr>
          <a:xfrm>
            <a:off x="1575817" y="1875797"/>
            <a:ext cx="10165715" cy="338554"/>
          </a:xfrm>
          <a:prstGeom prst="rect">
            <a:avLst/>
          </a:prstGeom>
        </p:spPr>
        <p:txBody>
          <a:bodyPr wrap="none" lIns="0" tIns="0" rIns="0" bIns="0">
            <a:noAutofit/>
          </a:bodyPr>
          <a:lstStyle>
            <a:lvl1pPr marL="0" indent="0" algn="r" rtl="0">
              <a:buFont typeface="Arial" panose="020B0604020202020204" pitchFamily="34" charset="0"/>
              <a:buNone/>
              <a:defRPr sz="1600" b="0" i="0" u="none" baseline="0">
                <a:solidFill>
                  <a:srgbClr val="00A19B"/>
                </a:solidFill>
                <a:latin typeface="29LT Bukra Bold" pitchFamily="34" charset="-78"/>
                <a:ea typeface="29LT Bukra Bold" pitchFamily="34" charset="-78"/>
                <a:cs typeface="29LT Bukra Bold" pitchFamily="34" charset="-78"/>
              </a:defRPr>
            </a:lvl1pPr>
          </a:lstStyle>
          <a:p>
            <a:pPr marL="0" algn="r" rtl="1"/>
            <a:r>
              <a:rPr lang="en-US" dirty="0"/>
              <a:t>1</a:t>
            </a:r>
            <a:r>
              <a:rPr lang="ar-SA" dirty="0"/>
              <a:t> </a:t>
            </a:r>
            <a:r>
              <a:rPr lang="en-US" dirty="0"/>
              <a:t>/</a:t>
            </a:r>
            <a:r>
              <a:rPr lang="ar-SA" dirty="0"/>
              <a:t> عنصر المحتويات</a:t>
            </a:r>
            <a:endParaRPr dirty="0"/>
          </a:p>
        </p:txBody>
      </p:sp>
      <p:sp>
        <p:nvSpPr>
          <p:cNvPr id="9" name="Holder 3">
            <a:extLst>
              <a:ext uri="{FF2B5EF4-FFF2-40B4-BE49-F238E27FC236}">
                <a16:creationId xmlns:a16="http://schemas.microsoft.com/office/drawing/2014/main" id="{F256766F-CFB3-8BCF-FFCE-30A888CB9A83}"/>
              </a:ext>
            </a:extLst>
          </p:cNvPr>
          <p:cNvSpPr>
            <a:spLocks noGrp="1"/>
          </p:cNvSpPr>
          <p:nvPr>
            <p:ph type="body" idx="10" hasCustomPrompt="1"/>
          </p:nvPr>
        </p:nvSpPr>
        <p:spPr>
          <a:xfrm>
            <a:off x="1575817" y="2544720"/>
            <a:ext cx="10165715" cy="338554"/>
          </a:xfrm>
          <a:prstGeom prst="rect">
            <a:avLst/>
          </a:prstGeom>
        </p:spPr>
        <p:txBody>
          <a:bodyPr wrap="none" lIns="0" tIns="0" rIns="0" bIns="0">
            <a:noAutofit/>
          </a:bodyPr>
          <a:lstStyle>
            <a:lvl1pPr marL="0" indent="0" algn="r" rtl="0">
              <a:buFont typeface="Arial" panose="020B0604020202020204" pitchFamily="34" charset="0"/>
              <a:buNone/>
              <a:defRPr sz="1600" b="0" i="0" u="none" baseline="0">
                <a:solidFill>
                  <a:srgbClr val="00A19B"/>
                </a:solidFill>
                <a:latin typeface="29LT Bukra Bold" pitchFamily="34" charset="-78"/>
                <a:ea typeface="29LT Bukra Bold" pitchFamily="34" charset="-78"/>
                <a:cs typeface="29LT Bukra Bold" pitchFamily="34" charset="-78"/>
              </a:defRPr>
            </a:lvl1pPr>
          </a:lstStyle>
          <a:p>
            <a:r>
              <a:rPr lang="ar-SA" dirty="0"/>
              <a:t> عنصر المحتويات</a:t>
            </a:r>
            <a:r>
              <a:rPr lang="en-US" dirty="0"/>
              <a:t>/</a:t>
            </a:r>
            <a:r>
              <a:rPr lang="en-GB" dirty="0"/>
              <a:t>2</a:t>
            </a:r>
          </a:p>
        </p:txBody>
      </p:sp>
      <p:sp>
        <p:nvSpPr>
          <p:cNvPr id="10" name="Holder 3">
            <a:extLst>
              <a:ext uri="{FF2B5EF4-FFF2-40B4-BE49-F238E27FC236}">
                <a16:creationId xmlns:a16="http://schemas.microsoft.com/office/drawing/2014/main" id="{0A26AE7D-47EB-4160-0525-593294D23CE5}"/>
              </a:ext>
            </a:extLst>
          </p:cNvPr>
          <p:cNvSpPr>
            <a:spLocks noGrp="1"/>
          </p:cNvSpPr>
          <p:nvPr>
            <p:ph type="body" idx="11" hasCustomPrompt="1"/>
          </p:nvPr>
        </p:nvSpPr>
        <p:spPr>
          <a:xfrm>
            <a:off x="1575817" y="3183794"/>
            <a:ext cx="10165715" cy="338554"/>
          </a:xfrm>
          <a:prstGeom prst="rect">
            <a:avLst/>
          </a:prstGeom>
        </p:spPr>
        <p:txBody>
          <a:bodyPr wrap="none" lIns="0" tIns="0" rIns="0" bIns="0">
            <a:noAutofit/>
          </a:bodyPr>
          <a:lstStyle>
            <a:lvl1pPr marL="0" indent="0" algn="r" rtl="0">
              <a:buFont typeface="Arial" panose="020B0604020202020204" pitchFamily="34" charset="0"/>
              <a:buNone/>
              <a:defRPr sz="1600" b="0" i="0" u="none" baseline="0">
                <a:solidFill>
                  <a:srgbClr val="00A19B"/>
                </a:solidFill>
                <a:latin typeface="29LT Bukra Bold" pitchFamily="34" charset="-78"/>
                <a:ea typeface="29LT Bukra Bold" pitchFamily="34" charset="-78"/>
                <a:cs typeface="29LT Bukra Bold" pitchFamily="34" charset="-78"/>
              </a:defRPr>
            </a:lvl1pPr>
          </a:lstStyle>
          <a:p>
            <a:r>
              <a:rPr lang="ar-SA" dirty="0"/>
              <a:t> عنصر المحتويات </a:t>
            </a:r>
            <a:r>
              <a:rPr lang="en-US" dirty="0"/>
              <a:t>/</a:t>
            </a:r>
            <a:r>
              <a:rPr lang="en-GB" dirty="0"/>
              <a:t>3</a:t>
            </a:r>
          </a:p>
        </p:txBody>
      </p:sp>
      <p:sp>
        <p:nvSpPr>
          <p:cNvPr id="11" name="Holder 3">
            <a:extLst>
              <a:ext uri="{FF2B5EF4-FFF2-40B4-BE49-F238E27FC236}">
                <a16:creationId xmlns:a16="http://schemas.microsoft.com/office/drawing/2014/main" id="{F879FA61-F09D-3956-765B-B2BB8C6FE5BB}"/>
              </a:ext>
            </a:extLst>
          </p:cNvPr>
          <p:cNvSpPr>
            <a:spLocks noGrp="1"/>
          </p:cNvSpPr>
          <p:nvPr>
            <p:ph type="body" idx="12" hasCustomPrompt="1"/>
          </p:nvPr>
        </p:nvSpPr>
        <p:spPr>
          <a:xfrm>
            <a:off x="1579552" y="3826162"/>
            <a:ext cx="10165715" cy="338554"/>
          </a:xfrm>
          <a:prstGeom prst="rect">
            <a:avLst/>
          </a:prstGeom>
        </p:spPr>
        <p:txBody>
          <a:bodyPr wrap="none" lIns="0" tIns="0" rIns="0" bIns="0">
            <a:noAutofit/>
          </a:bodyPr>
          <a:lstStyle>
            <a:lvl1pPr marL="0" indent="0" algn="r" rtl="0">
              <a:buFont typeface="Arial" panose="020B0604020202020204" pitchFamily="34" charset="0"/>
              <a:buNone/>
              <a:defRPr sz="1600" b="0" i="0" u="none" baseline="0">
                <a:solidFill>
                  <a:srgbClr val="00A19B"/>
                </a:solidFill>
                <a:latin typeface="29LT Bukra Bold" pitchFamily="34" charset="-78"/>
                <a:ea typeface="29LT Bukra Bold" pitchFamily="34" charset="-78"/>
                <a:cs typeface="29LT Bukra Bold" pitchFamily="34" charset="-78"/>
              </a:defRPr>
            </a:lvl1pPr>
          </a:lstStyle>
          <a:p>
            <a:r>
              <a:rPr lang="ar-SA" dirty="0"/>
              <a:t> عنصر المحتويات </a:t>
            </a:r>
            <a:r>
              <a:rPr lang="en-US" dirty="0"/>
              <a:t>/</a:t>
            </a:r>
            <a:r>
              <a:rPr lang="en-GB" dirty="0"/>
              <a:t>4</a:t>
            </a:r>
          </a:p>
        </p:txBody>
      </p:sp>
      <p:sp>
        <p:nvSpPr>
          <p:cNvPr id="12" name="Holder 3">
            <a:extLst>
              <a:ext uri="{FF2B5EF4-FFF2-40B4-BE49-F238E27FC236}">
                <a16:creationId xmlns:a16="http://schemas.microsoft.com/office/drawing/2014/main" id="{2D07EFD0-3D53-DEE5-C966-6AAAF2D1EA77}"/>
              </a:ext>
            </a:extLst>
          </p:cNvPr>
          <p:cNvSpPr>
            <a:spLocks noGrp="1"/>
          </p:cNvSpPr>
          <p:nvPr>
            <p:ph type="body" idx="13" hasCustomPrompt="1"/>
          </p:nvPr>
        </p:nvSpPr>
        <p:spPr>
          <a:xfrm>
            <a:off x="1575816" y="4465236"/>
            <a:ext cx="10165715" cy="338554"/>
          </a:xfrm>
          <a:prstGeom prst="rect">
            <a:avLst/>
          </a:prstGeom>
        </p:spPr>
        <p:txBody>
          <a:bodyPr wrap="none" lIns="0" tIns="0" rIns="0" bIns="0">
            <a:noAutofit/>
          </a:bodyPr>
          <a:lstStyle>
            <a:lvl1pPr marL="0" indent="0" algn="r" rtl="0">
              <a:buFont typeface="Arial" panose="020B0604020202020204" pitchFamily="34" charset="0"/>
              <a:buNone/>
              <a:defRPr sz="1600" b="0" i="0" u="none" baseline="0">
                <a:solidFill>
                  <a:srgbClr val="00A19B"/>
                </a:solidFill>
                <a:latin typeface="29LT Bukra Bold" pitchFamily="34" charset="-78"/>
                <a:ea typeface="29LT Bukra Bold" pitchFamily="34" charset="-78"/>
                <a:cs typeface="29LT Bukra Bold" pitchFamily="34" charset="-78"/>
              </a:defRPr>
            </a:lvl1pPr>
          </a:lstStyle>
          <a:p>
            <a:r>
              <a:rPr lang="ar-SA" dirty="0"/>
              <a:t> عنصر المحتويات </a:t>
            </a:r>
            <a:r>
              <a:rPr lang="en-US" dirty="0"/>
              <a:t>/</a:t>
            </a:r>
            <a:r>
              <a:rPr lang="en-GB" dirty="0"/>
              <a:t>5</a:t>
            </a:r>
          </a:p>
        </p:txBody>
      </p:sp>
      <p:sp>
        <p:nvSpPr>
          <p:cNvPr id="13" name="Holder 3">
            <a:extLst>
              <a:ext uri="{FF2B5EF4-FFF2-40B4-BE49-F238E27FC236}">
                <a16:creationId xmlns:a16="http://schemas.microsoft.com/office/drawing/2014/main" id="{5DCC032D-60B5-0A67-9635-9EB2FBB40423}"/>
              </a:ext>
            </a:extLst>
          </p:cNvPr>
          <p:cNvSpPr>
            <a:spLocks noGrp="1"/>
          </p:cNvSpPr>
          <p:nvPr>
            <p:ph type="body" idx="14" hasCustomPrompt="1"/>
          </p:nvPr>
        </p:nvSpPr>
        <p:spPr>
          <a:xfrm>
            <a:off x="1575815" y="5134159"/>
            <a:ext cx="10165715" cy="338554"/>
          </a:xfrm>
          <a:prstGeom prst="rect">
            <a:avLst/>
          </a:prstGeom>
        </p:spPr>
        <p:txBody>
          <a:bodyPr wrap="none" lIns="0" tIns="0" rIns="0" bIns="0">
            <a:noAutofit/>
          </a:bodyPr>
          <a:lstStyle>
            <a:lvl1pPr marL="0" indent="0" algn="r" rtl="0">
              <a:buFont typeface="Arial" panose="020B0604020202020204" pitchFamily="34" charset="0"/>
              <a:buNone/>
              <a:defRPr sz="1600" b="0" i="0" u="none" baseline="0">
                <a:solidFill>
                  <a:srgbClr val="00A19B"/>
                </a:solidFill>
                <a:latin typeface="29LT Bukra Bold" pitchFamily="34" charset="-78"/>
                <a:ea typeface="29LT Bukra Bold" pitchFamily="34" charset="-78"/>
                <a:cs typeface="29LT Bukra Bold" pitchFamily="34" charset="-78"/>
              </a:defRPr>
            </a:lvl1pPr>
          </a:lstStyle>
          <a:p>
            <a:r>
              <a:rPr lang="ar-SA" dirty="0"/>
              <a:t> عنصر المحتويات </a:t>
            </a:r>
            <a:r>
              <a:rPr lang="en-US" dirty="0"/>
              <a:t>/</a:t>
            </a:r>
            <a:r>
              <a:rPr lang="en-GB" dirty="0"/>
              <a:t>6</a:t>
            </a:r>
          </a:p>
        </p:txBody>
      </p:sp>
    </p:spTree>
    <p:extLst>
      <p:ext uri="{BB962C8B-B14F-4D97-AF65-F5344CB8AC3E}">
        <p14:creationId xmlns:p14="http://schemas.microsoft.com/office/powerpoint/2010/main" val="404941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5496D5E9-778E-D36B-F3B8-078399BC35AD}"/>
              </a:ext>
            </a:extLst>
          </p:cNvPr>
          <p:cNvSpPr>
            <a:spLocks noGrp="1"/>
          </p:cNvSpPr>
          <p:nvPr>
            <p:ph type="body" sz="quarter" idx="37" hasCustomPrompt="1"/>
          </p:nvPr>
        </p:nvSpPr>
        <p:spPr>
          <a:xfrm>
            <a:off x="8530780" y="5142156"/>
            <a:ext cx="1274474" cy="342900"/>
          </a:xfrm>
        </p:spPr>
        <p:txBody>
          <a:bodyPr lIns="0" tIns="0" rIns="0" bIns="0">
            <a:noAutofit/>
          </a:bodyPr>
          <a:lstStyle>
            <a:lvl1pPr algn="r" rtl="1">
              <a:defRPr sz="1400" b="1" i="0">
                <a:latin typeface="29LT Bukra Alt" panose="020B0903020204020204"/>
                <a:cs typeface="29LT Bukra Alt" panose="020B0903020204020204"/>
              </a:defRPr>
            </a:lvl1pPr>
          </a:lstStyle>
          <a:p>
            <a:pPr lvl="0"/>
            <a:r>
              <a:rPr lang="ar-SA" dirty="0"/>
              <a:t>خطوة </a:t>
            </a:r>
            <a:r>
              <a:rPr lang="en-US" dirty="0"/>
              <a:t>#1</a:t>
            </a:r>
            <a:endParaRPr lang="en-SA" dirty="0"/>
          </a:p>
        </p:txBody>
      </p:sp>
      <p:sp>
        <p:nvSpPr>
          <p:cNvPr id="10" name="Text Placeholder 30">
            <a:extLst>
              <a:ext uri="{FF2B5EF4-FFF2-40B4-BE49-F238E27FC236}">
                <a16:creationId xmlns:a16="http://schemas.microsoft.com/office/drawing/2014/main" id="{23C20C4C-E849-3587-A103-DB2DEC5EEA61}"/>
              </a:ext>
            </a:extLst>
          </p:cNvPr>
          <p:cNvSpPr>
            <a:spLocks noGrp="1"/>
          </p:cNvSpPr>
          <p:nvPr>
            <p:ph type="body" sz="quarter" idx="38" hasCustomPrompt="1"/>
          </p:nvPr>
        </p:nvSpPr>
        <p:spPr>
          <a:xfrm>
            <a:off x="8533442" y="5521000"/>
            <a:ext cx="1274474" cy="752800"/>
          </a:xfrm>
        </p:spPr>
        <p:txBody>
          <a:bodyPr lIns="0">
            <a:noAutofit/>
          </a:bodyPr>
          <a:lstStyle>
            <a:lvl1pPr marL="0" algn="r" defTabSz="914330" rtl="1" eaLnBrk="1" latinLnBrk="0" hangingPunct="1">
              <a:lnSpc>
                <a:spcPct val="130000"/>
              </a:lnSpc>
              <a:spcBef>
                <a:spcPts val="600"/>
              </a:spcBef>
              <a:defRPr lang="en-US" sz="100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1" name="Text Placeholder 12">
            <a:extLst>
              <a:ext uri="{FF2B5EF4-FFF2-40B4-BE49-F238E27FC236}">
                <a16:creationId xmlns:a16="http://schemas.microsoft.com/office/drawing/2014/main" id="{4BA2BC3C-B748-B0BE-C97C-2DD9E9544103}"/>
              </a:ext>
            </a:extLst>
          </p:cNvPr>
          <p:cNvSpPr>
            <a:spLocks noGrp="1"/>
          </p:cNvSpPr>
          <p:nvPr>
            <p:ph type="body" sz="quarter" idx="39" hasCustomPrompt="1"/>
          </p:nvPr>
        </p:nvSpPr>
        <p:spPr>
          <a:xfrm flipH="1">
            <a:off x="6645050" y="4735033"/>
            <a:ext cx="1274474" cy="342900"/>
          </a:xfrm>
        </p:spPr>
        <p:txBody>
          <a:bodyPr lIns="0" tIns="0" rIns="0" bIns="0">
            <a:noAutofit/>
          </a:bodyPr>
          <a:lstStyle>
            <a:lvl1pPr algn="r" rtl="1">
              <a:defRPr sz="1400" b="1" i="0">
                <a:latin typeface="29LT Bukra Alt" panose="020B0903020204020204"/>
                <a:cs typeface="29LT Bukra Alt" panose="020B0903020204020204"/>
              </a:defRPr>
            </a:lvl1pPr>
          </a:lstStyle>
          <a:p>
            <a:pPr lvl="0"/>
            <a:r>
              <a:rPr lang="ar-SA" dirty="0"/>
              <a:t>خطوة </a:t>
            </a:r>
            <a:r>
              <a:rPr lang="en-US" dirty="0"/>
              <a:t>#2</a:t>
            </a:r>
            <a:endParaRPr lang="en-SA" dirty="0"/>
          </a:p>
        </p:txBody>
      </p:sp>
      <p:sp>
        <p:nvSpPr>
          <p:cNvPr id="12" name="Text Placeholder 30">
            <a:extLst>
              <a:ext uri="{FF2B5EF4-FFF2-40B4-BE49-F238E27FC236}">
                <a16:creationId xmlns:a16="http://schemas.microsoft.com/office/drawing/2014/main" id="{3644EEDD-132D-BD13-D99D-DA2B634884C9}"/>
              </a:ext>
            </a:extLst>
          </p:cNvPr>
          <p:cNvSpPr>
            <a:spLocks noGrp="1"/>
          </p:cNvSpPr>
          <p:nvPr>
            <p:ph type="body" sz="quarter" idx="40" hasCustomPrompt="1"/>
          </p:nvPr>
        </p:nvSpPr>
        <p:spPr>
          <a:xfrm>
            <a:off x="6647712" y="5113877"/>
            <a:ext cx="1274474" cy="752800"/>
          </a:xfrm>
        </p:spPr>
        <p:txBody>
          <a:bodyPr lIns="0">
            <a:noAutofit/>
          </a:bodyPr>
          <a:lstStyle>
            <a:lvl1pPr marL="0" algn="r" defTabSz="914330" rtl="1" eaLnBrk="1" latinLnBrk="0" hangingPunct="1">
              <a:lnSpc>
                <a:spcPct val="130000"/>
              </a:lnSpc>
              <a:spcBef>
                <a:spcPts val="600"/>
              </a:spcBef>
              <a:defRPr lang="en-US" sz="100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3" name="Text Placeholder 12">
            <a:extLst>
              <a:ext uri="{FF2B5EF4-FFF2-40B4-BE49-F238E27FC236}">
                <a16:creationId xmlns:a16="http://schemas.microsoft.com/office/drawing/2014/main" id="{90F7618E-3B17-4D72-313D-864AFFFEDA1A}"/>
              </a:ext>
            </a:extLst>
          </p:cNvPr>
          <p:cNvSpPr>
            <a:spLocks noGrp="1"/>
          </p:cNvSpPr>
          <p:nvPr>
            <p:ph type="body" sz="quarter" idx="41" hasCustomPrompt="1"/>
          </p:nvPr>
        </p:nvSpPr>
        <p:spPr>
          <a:xfrm>
            <a:off x="4761982" y="4366664"/>
            <a:ext cx="1274474" cy="342900"/>
          </a:xfrm>
        </p:spPr>
        <p:txBody>
          <a:bodyPr lIns="0" tIns="0" rIns="0" bIns="0">
            <a:noAutofit/>
          </a:bodyPr>
          <a:lstStyle>
            <a:lvl1pPr algn="r" rtl="1">
              <a:defRPr sz="1400" b="1" i="0">
                <a:latin typeface="29LT Bukra Alt" panose="020B0903020204020204"/>
                <a:cs typeface="29LT Bukra Alt" panose="020B0903020204020204"/>
              </a:defRPr>
            </a:lvl1pPr>
          </a:lstStyle>
          <a:p>
            <a:pPr lvl="0"/>
            <a:r>
              <a:rPr lang="ar-SA" dirty="0"/>
              <a:t>خطوة </a:t>
            </a:r>
            <a:r>
              <a:rPr lang="en-US" dirty="0"/>
              <a:t>#3</a:t>
            </a:r>
            <a:endParaRPr lang="en-SA" dirty="0"/>
          </a:p>
        </p:txBody>
      </p:sp>
      <p:sp>
        <p:nvSpPr>
          <p:cNvPr id="14" name="Text Placeholder 30">
            <a:extLst>
              <a:ext uri="{FF2B5EF4-FFF2-40B4-BE49-F238E27FC236}">
                <a16:creationId xmlns:a16="http://schemas.microsoft.com/office/drawing/2014/main" id="{8A741120-9940-294A-33FD-FAB91F6B31FA}"/>
              </a:ext>
            </a:extLst>
          </p:cNvPr>
          <p:cNvSpPr>
            <a:spLocks noGrp="1"/>
          </p:cNvSpPr>
          <p:nvPr>
            <p:ph type="body" sz="quarter" idx="42" hasCustomPrompt="1"/>
          </p:nvPr>
        </p:nvSpPr>
        <p:spPr>
          <a:xfrm>
            <a:off x="4764644" y="4745508"/>
            <a:ext cx="1274474" cy="752800"/>
          </a:xfrm>
        </p:spPr>
        <p:txBody>
          <a:bodyPr lIns="0">
            <a:noAutofit/>
          </a:bodyPr>
          <a:lstStyle>
            <a:lvl1pPr marL="0" algn="r" defTabSz="914330" rtl="1" eaLnBrk="1" latinLnBrk="0" hangingPunct="1">
              <a:lnSpc>
                <a:spcPct val="130000"/>
              </a:lnSpc>
              <a:spcBef>
                <a:spcPts val="600"/>
              </a:spcBef>
              <a:defRPr lang="en-US" sz="100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6" name="Text Placeholder 12">
            <a:extLst>
              <a:ext uri="{FF2B5EF4-FFF2-40B4-BE49-F238E27FC236}">
                <a16:creationId xmlns:a16="http://schemas.microsoft.com/office/drawing/2014/main" id="{AEC77912-8529-175B-4690-7BB509870CF6}"/>
              </a:ext>
            </a:extLst>
          </p:cNvPr>
          <p:cNvSpPr>
            <a:spLocks noGrp="1"/>
          </p:cNvSpPr>
          <p:nvPr>
            <p:ph type="body" sz="quarter" idx="43" hasCustomPrompt="1"/>
          </p:nvPr>
        </p:nvSpPr>
        <p:spPr>
          <a:xfrm>
            <a:off x="2881438" y="3974568"/>
            <a:ext cx="1274474" cy="342900"/>
          </a:xfrm>
        </p:spPr>
        <p:txBody>
          <a:bodyPr lIns="0" tIns="0" rIns="0" bIns="0">
            <a:noAutofit/>
          </a:bodyPr>
          <a:lstStyle>
            <a:lvl1pPr algn="r" rtl="1">
              <a:defRPr sz="1400" b="1" i="0">
                <a:latin typeface="29LT Bukra Alt" panose="020B0903020204020204"/>
                <a:cs typeface="29LT Bukra Alt" panose="020B0903020204020204"/>
              </a:defRPr>
            </a:lvl1pPr>
          </a:lstStyle>
          <a:p>
            <a:pPr lvl="0"/>
            <a:r>
              <a:rPr lang="ar-SA" dirty="0"/>
              <a:t>خطوة </a:t>
            </a:r>
            <a:r>
              <a:rPr lang="en-US" dirty="0"/>
              <a:t>#4</a:t>
            </a:r>
            <a:endParaRPr lang="en-SA" dirty="0"/>
          </a:p>
        </p:txBody>
      </p:sp>
      <p:sp>
        <p:nvSpPr>
          <p:cNvPr id="17" name="Text Placeholder 30">
            <a:extLst>
              <a:ext uri="{FF2B5EF4-FFF2-40B4-BE49-F238E27FC236}">
                <a16:creationId xmlns:a16="http://schemas.microsoft.com/office/drawing/2014/main" id="{B8F34F13-E25D-3D1D-277B-ACA260F76067}"/>
              </a:ext>
            </a:extLst>
          </p:cNvPr>
          <p:cNvSpPr>
            <a:spLocks noGrp="1"/>
          </p:cNvSpPr>
          <p:nvPr>
            <p:ph type="body" sz="quarter" idx="44" hasCustomPrompt="1"/>
          </p:nvPr>
        </p:nvSpPr>
        <p:spPr>
          <a:xfrm>
            <a:off x="2884100" y="4353412"/>
            <a:ext cx="1274474" cy="752800"/>
          </a:xfrm>
        </p:spPr>
        <p:txBody>
          <a:bodyPr lIns="0">
            <a:noAutofit/>
          </a:bodyPr>
          <a:lstStyle>
            <a:lvl1pPr marL="0" algn="r" defTabSz="914330" rtl="1" eaLnBrk="1" latinLnBrk="0" hangingPunct="1">
              <a:lnSpc>
                <a:spcPct val="130000"/>
              </a:lnSpc>
              <a:spcBef>
                <a:spcPts val="600"/>
              </a:spcBef>
              <a:defRPr lang="en-US" sz="100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9" name="Text Placeholder 12">
            <a:extLst>
              <a:ext uri="{FF2B5EF4-FFF2-40B4-BE49-F238E27FC236}">
                <a16:creationId xmlns:a16="http://schemas.microsoft.com/office/drawing/2014/main" id="{8FA0CF6F-3887-D461-33AC-778146BFBA00}"/>
              </a:ext>
            </a:extLst>
          </p:cNvPr>
          <p:cNvSpPr>
            <a:spLocks noGrp="1"/>
          </p:cNvSpPr>
          <p:nvPr>
            <p:ph type="body" sz="quarter" idx="45" hasCustomPrompt="1"/>
          </p:nvPr>
        </p:nvSpPr>
        <p:spPr>
          <a:xfrm>
            <a:off x="1019175" y="3591172"/>
            <a:ext cx="1274474" cy="342900"/>
          </a:xfrm>
        </p:spPr>
        <p:txBody>
          <a:bodyPr lIns="0" tIns="0" rIns="0" bIns="0">
            <a:noAutofit/>
          </a:bodyPr>
          <a:lstStyle>
            <a:lvl1pPr algn="r" rtl="1">
              <a:defRPr sz="1400" b="1" i="0">
                <a:latin typeface="29LT Bukra Alt" panose="020B0903020204020204"/>
                <a:cs typeface="29LT Bukra Alt" panose="020B0903020204020204"/>
              </a:defRPr>
            </a:lvl1pPr>
          </a:lstStyle>
          <a:p>
            <a:pPr lvl="0"/>
            <a:r>
              <a:rPr lang="ar-SA" dirty="0"/>
              <a:t>خطوة </a:t>
            </a:r>
            <a:r>
              <a:rPr lang="en-US" dirty="0"/>
              <a:t>#5</a:t>
            </a:r>
            <a:endParaRPr lang="en-SA" dirty="0"/>
          </a:p>
        </p:txBody>
      </p:sp>
      <p:sp>
        <p:nvSpPr>
          <p:cNvPr id="20" name="Text Placeholder 30">
            <a:extLst>
              <a:ext uri="{FF2B5EF4-FFF2-40B4-BE49-F238E27FC236}">
                <a16:creationId xmlns:a16="http://schemas.microsoft.com/office/drawing/2014/main" id="{DE348231-818F-FDAC-FE86-33491AFC5BE4}"/>
              </a:ext>
            </a:extLst>
          </p:cNvPr>
          <p:cNvSpPr>
            <a:spLocks noGrp="1"/>
          </p:cNvSpPr>
          <p:nvPr>
            <p:ph type="body" sz="quarter" idx="46" hasCustomPrompt="1"/>
          </p:nvPr>
        </p:nvSpPr>
        <p:spPr>
          <a:xfrm>
            <a:off x="1021837" y="3970016"/>
            <a:ext cx="1274474" cy="752800"/>
          </a:xfrm>
        </p:spPr>
        <p:txBody>
          <a:bodyPr lIns="0">
            <a:noAutofit/>
          </a:bodyPr>
          <a:lstStyle>
            <a:lvl1pPr marL="0" algn="r" defTabSz="914330" rtl="1" eaLnBrk="1" latinLnBrk="0" hangingPunct="1">
              <a:lnSpc>
                <a:spcPct val="130000"/>
              </a:lnSpc>
              <a:spcBef>
                <a:spcPts val="600"/>
              </a:spcBef>
              <a:defRPr lang="en-US" sz="100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A094E3A9-60FF-928E-C2D9-BE41D617D3E4}"/>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3790380658"/>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0185C391-D450-71DD-9005-C2AD0A90DF0C}"/>
              </a:ext>
            </a:extLst>
          </p:cNvPr>
          <p:cNvSpPr>
            <a:spLocks noGrp="1"/>
          </p:cNvSpPr>
          <p:nvPr>
            <p:ph type="body" sz="quarter" idx="29" hasCustomPrompt="1"/>
          </p:nvPr>
        </p:nvSpPr>
        <p:spPr>
          <a:xfrm>
            <a:off x="8533838" y="2305881"/>
            <a:ext cx="3231307" cy="376607"/>
          </a:xfrm>
        </p:spPr>
        <p:txBody>
          <a:bodyPr lIns="0" rIns="0">
            <a:noAutofit/>
          </a:bodyPr>
          <a:lstStyle>
            <a:lvl1pPr algn="r" rtl="1">
              <a:lnSpc>
                <a:spcPct val="90000"/>
              </a:lnSpc>
              <a:defRPr sz="1600" b="1" i="0">
                <a:latin typeface="29LT Bukra Alt" panose="020B0903020204020204"/>
                <a:cs typeface="29LT Bukra Alt" panose="020B0903020204020204"/>
              </a:defRPr>
            </a:lvl1pPr>
            <a:lvl2pPr>
              <a:lnSpc>
                <a:spcPct val="80000"/>
              </a:lnSpc>
              <a:defRPr sz="1600" b="1" i="0">
                <a:latin typeface="Cairo" pitchFamily="2" charset="-78"/>
                <a:cs typeface="Cairo" pitchFamily="2" charset="-78"/>
              </a:defRPr>
            </a:lvl2pPr>
            <a:lvl3pPr>
              <a:lnSpc>
                <a:spcPct val="80000"/>
              </a:lnSpc>
              <a:defRPr sz="1600" b="1" i="0">
                <a:latin typeface="Cairo" pitchFamily="2" charset="-78"/>
                <a:cs typeface="Cairo" pitchFamily="2" charset="-78"/>
              </a:defRPr>
            </a:lvl3pPr>
            <a:lvl4pPr>
              <a:lnSpc>
                <a:spcPct val="80000"/>
              </a:lnSpc>
              <a:defRPr sz="1600" b="1" i="0">
                <a:latin typeface="Cairo" pitchFamily="2" charset="-78"/>
                <a:cs typeface="Cairo" pitchFamily="2" charset="-78"/>
              </a:defRPr>
            </a:lvl4pPr>
            <a:lvl5pPr>
              <a:lnSpc>
                <a:spcPct val="80000"/>
              </a:lnSpc>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هنـــا</a:t>
            </a:r>
            <a:endParaRPr lang="en-US" sz="1600" b="1" dirty="0">
              <a:latin typeface="Cairo" pitchFamily="2" charset="-78"/>
              <a:cs typeface="Cairo" pitchFamily="2" charset="-78"/>
            </a:endParaRPr>
          </a:p>
        </p:txBody>
      </p:sp>
      <p:sp>
        <p:nvSpPr>
          <p:cNvPr id="3" name="Text Placeholder 30">
            <a:extLst>
              <a:ext uri="{FF2B5EF4-FFF2-40B4-BE49-F238E27FC236}">
                <a16:creationId xmlns:a16="http://schemas.microsoft.com/office/drawing/2014/main" id="{D3AD2FB6-572D-D284-8BA5-899617CA4688}"/>
              </a:ext>
            </a:extLst>
          </p:cNvPr>
          <p:cNvSpPr>
            <a:spLocks noGrp="1"/>
          </p:cNvSpPr>
          <p:nvPr>
            <p:ph type="body" sz="quarter" idx="30" hasCustomPrompt="1"/>
          </p:nvPr>
        </p:nvSpPr>
        <p:spPr>
          <a:xfrm>
            <a:off x="8533838" y="2755424"/>
            <a:ext cx="3231307" cy="2571104"/>
          </a:xfrm>
        </p:spPr>
        <p:txBody>
          <a:bodyPr lIns="0" rIns="0">
            <a:normAutofit/>
          </a:bodyPr>
          <a:lstStyle>
            <a:lvl1pPr marL="0" indent="0" algn="r" defTabSz="914330" rtl="1" eaLnBrk="1" latinLnBrk="0" hangingPunct="1">
              <a:lnSpc>
                <a:spcPct val="100000"/>
              </a:lnSpc>
              <a:spcBef>
                <a:spcPts val="600"/>
              </a:spcBef>
              <a:buFont typeface="+mj-lt"/>
              <a:buNone/>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p>
          <a:p>
            <a:pPr marL="0" marR="0" lvl="0" indent="0" algn="r" defTabSz="914330" rtl="1" eaLnBrk="1" fontAlgn="auto" latinLnBrk="0" hangingPunct="1">
              <a:lnSpc>
                <a:spcPct val="130000"/>
              </a:lnSpc>
              <a:spcBef>
                <a:spcPts val="600"/>
              </a:spcBef>
              <a:spcAft>
                <a:spcPts val="0"/>
              </a:spcAft>
              <a:buClrTx/>
              <a:buSzTx/>
              <a:buFont typeface="Arial" panose="020B0604020202020204" pitchFamily="34" charset="0"/>
              <a:buNone/>
              <a:tabLst/>
              <a:defRPr/>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 في نفس المساحة.. مثال لنص يمكن أن يستبدل في نفس المساحة..</a:t>
            </a:r>
            <a:endParaRPr lang="en-SA" sz="1050" b="0" i="0" u="none" strike="noStrike" kern="1200" dirty="0">
              <a:solidFill>
                <a:schemeClr val="tx1">
                  <a:alpha val="70000"/>
                </a:schemeClr>
              </a:solidFill>
              <a:effectLst/>
              <a:latin typeface="Cairo" pitchFamily="2" charset="-78"/>
              <a:ea typeface="+mn-ea"/>
              <a:cs typeface="Cairo" pitchFamily="2" charset="-78"/>
            </a:endParaRPr>
          </a:p>
          <a:p>
            <a:pPr marL="0" lvl="0" indent="0" algn="r" defTabSz="914330" rtl="1" eaLnBrk="1" latinLnBrk="0" hangingPunct="1">
              <a:lnSpc>
                <a:spcPct val="130000"/>
              </a:lnSpc>
              <a:spcBef>
                <a:spcPts val="600"/>
              </a:spcBef>
              <a:buFont typeface="Arial" panose="020B0604020202020204" pitchFamily="34" charset="0"/>
              <a:buNone/>
            </a:pP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4" name="Title 5">
            <a:extLst>
              <a:ext uri="{FF2B5EF4-FFF2-40B4-BE49-F238E27FC236}">
                <a16:creationId xmlns:a16="http://schemas.microsoft.com/office/drawing/2014/main" id="{964EC284-51A7-1FB1-16AE-4205E650CAD1}"/>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654882918"/>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B3893CC-0871-168F-764E-20B0634B3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D398157-AE6A-B469-63F0-8C7ADD065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5375" y="492047"/>
            <a:ext cx="2968966" cy="698580"/>
          </a:xfrm>
          <a:prstGeom prst="rect">
            <a:avLst/>
          </a:prstGeom>
        </p:spPr>
      </p:pic>
      <p:pic>
        <p:nvPicPr>
          <p:cNvPr id="10" name="Graphic 9">
            <a:extLst>
              <a:ext uri="{FF2B5EF4-FFF2-40B4-BE49-F238E27FC236}">
                <a16:creationId xmlns:a16="http://schemas.microsoft.com/office/drawing/2014/main" id="{EA92524E-6B47-9B83-FBA1-AEFF2401BFE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343" y="6430213"/>
            <a:ext cx="823764" cy="89890"/>
          </a:xfrm>
          <a:prstGeom prst="rect">
            <a:avLst/>
          </a:prstGeom>
        </p:spPr>
      </p:pic>
      <p:pic>
        <p:nvPicPr>
          <p:cNvPr id="12" name="Graphic 11">
            <a:extLst>
              <a:ext uri="{FF2B5EF4-FFF2-40B4-BE49-F238E27FC236}">
                <a16:creationId xmlns:a16="http://schemas.microsoft.com/office/drawing/2014/main" id="{58C1676F-AADB-AAE2-D74A-9F8A686688D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8191" y="6430212"/>
            <a:ext cx="823764" cy="89890"/>
          </a:xfrm>
          <a:prstGeom prst="rect">
            <a:avLst/>
          </a:prstGeom>
        </p:spPr>
      </p:pic>
      <p:pic>
        <p:nvPicPr>
          <p:cNvPr id="14" name="Graphic 13">
            <a:extLst>
              <a:ext uri="{FF2B5EF4-FFF2-40B4-BE49-F238E27FC236}">
                <a16:creationId xmlns:a16="http://schemas.microsoft.com/office/drawing/2014/main" id="{ACE44DA8-3690-A390-35CE-56B8FC033645}"/>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46289" y="6430212"/>
            <a:ext cx="823764" cy="89890"/>
          </a:xfrm>
          <a:prstGeom prst="rect">
            <a:avLst/>
          </a:prstGeom>
        </p:spPr>
      </p:pic>
      <p:sp>
        <p:nvSpPr>
          <p:cNvPr id="2" name="Title 1">
            <a:extLst>
              <a:ext uri="{FF2B5EF4-FFF2-40B4-BE49-F238E27FC236}">
                <a16:creationId xmlns:a16="http://schemas.microsoft.com/office/drawing/2014/main" id="{90C0DA46-7187-CAFE-2F5C-AD58FC2CDAA8}"/>
              </a:ext>
            </a:extLst>
          </p:cNvPr>
          <p:cNvSpPr>
            <a:spLocks noGrp="1"/>
          </p:cNvSpPr>
          <p:nvPr>
            <p:ph type="title"/>
          </p:nvPr>
        </p:nvSpPr>
        <p:spPr>
          <a:xfrm>
            <a:off x="1055555" y="3624071"/>
            <a:ext cx="9921863" cy="1048137"/>
          </a:xfrm>
          <a:prstGeom prst="rect">
            <a:avLst/>
          </a:prstGeom>
        </p:spPr>
        <p:txBody>
          <a:bodyPr/>
          <a:lstStyle>
            <a:lvl1pPr>
              <a:defRPr>
                <a:solidFill>
                  <a:schemeClr val="bg1"/>
                </a:solidFill>
              </a:defRPr>
            </a:lvl1pPr>
          </a:lstStyle>
          <a:p>
            <a:pPr algn="l" defTabSz="914400" eaLnBrk="1" latinLnBrk="0" hangingPunct="1">
              <a:lnSpc>
                <a:spcPct val="90000"/>
              </a:lnSpc>
              <a:spcBef>
                <a:spcPct val="0"/>
              </a:spcBef>
              <a:buNone/>
            </a:pPr>
            <a:r>
              <a:rPr lang="en-US" sz="3600" dirty="0"/>
              <a:t>Headline</a:t>
            </a:r>
            <a:endParaRPr lang="en-SA" dirty="0"/>
          </a:p>
        </p:txBody>
      </p:sp>
      <p:sp>
        <p:nvSpPr>
          <p:cNvPr id="5" name="Text Placeholder 2">
            <a:extLst>
              <a:ext uri="{FF2B5EF4-FFF2-40B4-BE49-F238E27FC236}">
                <a16:creationId xmlns:a16="http://schemas.microsoft.com/office/drawing/2014/main" id="{16133DC0-3FA2-27AD-B4D4-69F319C11041}"/>
              </a:ext>
            </a:extLst>
          </p:cNvPr>
          <p:cNvSpPr>
            <a:spLocks noGrp="1"/>
          </p:cNvSpPr>
          <p:nvPr>
            <p:ph type="body" sz="quarter" idx="11"/>
          </p:nvPr>
        </p:nvSpPr>
        <p:spPr>
          <a:xfrm>
            <a:off x="1055556" y="4721807"/>
            <a:ext cx="9922162" cy="904488"/>
          </a:xfrm>
          <a:prstGeom prst="rect">
            <a:avLst/>
          </a:prstGeom>
        </p:spPr>
        <p:txBody>
          <a:bodyPr/>
          <a:lstStyle>
            <a:lvl1pPr>
              <a:defRPr>
                <a:solidFill>
                  <a:schemeClr val="bg1"/>
                </a:solidFill>
              </a:defRPr>
            </a:lvl1pPr>
          </a:lstStyle>
          <a:p>
            <a:pPr marL="0" indent="0" algn="l" defTabSz="914400" rtl="0" eaLnBrk="1" latinLnBrk="0" hangingPunct="1">
              <a:lnSpc>
                <a:spcPct val="90000"/>
              </a:lnSpc>
              <a:spcBef>
                <a:spcPts val="1000"/>
              </a:spcBef>
              <a:buFont typeface="Arial" panose="020B0604020202020204" pitchFamily="34" charset="0"/>
              <a:buNone/>
            </a:pPr>
            <a:r>
              <a:rPr lang="en-US" sz="2000" dirty="0"/>
              <a:t>Subtitle</a:t>
            </a:r>
            <a:endParaRPr lang="en-SA" dirty="0"/>
          </a:p>
        </p:txBody>
      </p:sp>
    </p:spTree>
    <p:extLst>
      <p:ext uri="{BB962C8B-B14F-4D97-AF65-F5344CB8AC3E}">
        <p14:creationId xmlns:p14="http://schemas.microsoft.com/office/powerpoint/2010/main" val="1123941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Vertical Title and Text">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C69421C-041B-138F-D409-BEE5D9227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3C00E5DA-28F2-24F0-4690-42ABE6C120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5375" y="492047"/>
            <a:ext cx="2968966" cy="698580"/>
          </a:xfrm>
          <a:prstGeom prst="rect">
            <a:avLst/>
          </a:prstGeom>
        </p:spPr>
      </p:pic>
      <p:pic>
        <p:nvPicPr>
          <p:cNvPr id="10" name="Graphic 9">
            <a:extLst>
              <a:ext uri="{FF2B5EF4-FFF2-40B4-BE49-F238E27FC236}">
                <a16:creationId xmlns:a16="http://schemas.microsoft.com/office/drawing/2014/main" id="{D3D13F0F-6A36-2A51-B6AF-15D1CE3FD64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343" y="6430213"/>
            <a:ext cx="823764" cy="89890"/>
          </a:xfrm>
          <a:prstGeom prst="rect">
            <a:avLst/>
          </a:prstGeom>
        </p:spPr>
      </p:pic>
      <p:pic>
        <p:nvPicPr>
          <p:cNvPr id="14" name="Graphic 13">
            <a:extLst>
              <a:ext uri="{FF2B5EF4-FFF2-40B4-BE49-F238E27FC236}">
                <a16:creationId xmlns:a16="http://schemas.microsoft.com/office/drawing/2014/main" id="{F033FF1D-5CD2-A3E7-E929-9605A60DFE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8191" y="6430212"/>
            <a:ext cx="823764" cy="89890"/>
          </a:xfrm>
          <a:prstGeom prst="rect">
            <a:avLst/>
          </a:prstGeom>
        </p:spPr>
      </p:pic>
      <p:pic>
        <p:nvPicPr>
          <p:cNvPr id="16" name="Graphic 15">
            <a:extLst>
              <a:ext uri="{FF2B5EF4-FFF2-40B4-BE49-F238E27FC236}">
                <a16:creationId xmlns:a16="http://schemas.microsoft.com/office/drawing/2014/main" id="{D1ACD781-625F-AC21-CB75-E7397CF402CB}"/>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46289" y="6430212"/>
            <a:ext cx="823764" cy="89890"/>
          </a:xfrm>
          <a:prstGeom prst="rect">
            <a:avLst/>
          </a:prstGeom>
        </p:spPr>
      </p:pic>
      <p:sp>
        <p:nvSpPr>
          <p:cNvPr id="2" name="Title 1">
            <a:extLst>
              <a:ext uri="{FF2B5EF4-FFF2-40B4-BE49-F238E27FC236}">
                <a16:creationId xmlns:a16="http://schemas.microsoft.com/office/drawing/2014/main" id="{5AA625CE-39E4-C447-E37C-34D326BFD17D}"/>
              </a:ext>
            </a:extLst>
          </p:cNvPr>
          <p:cNvSpPr>
            <a:spLocks noGrp="1"/>
          </p:cNvSpPr>
          <p:nvPr>
            <p:ph type="title"/>
          </p:nvPr>
        </p:nvSpPr>
        <p:spPr>
          <a:xfrm>
            <a:off x="1055555" y="3624071"/>
            <a:ext cx="9921863" cy="1048137"/>
          </a:xfrm>
          <a:prstGeom prst="rect">
            <a:avLst/>
          </a:prstGeom>
        </p:spPr>
        <p:txBody>
          <a:bodyPr/>
          <a:lstStyle>
            <a:lvl1pPr>
              <a:defRPr>
                <a:solidFill>
                  <a:schemeClr val="bg1"/>
                </a:solidFill>
              </a:defRPr>
            </a:lvl1pPr>
          </a:lstStyle>
          <a:p>
            <a:pPr algn="l" defTabSz="914400" eaLnBrk="1" latinLnBrk="0" hangingPunct="1">
              <a:lnSpc>
                <a:spcPct val="90000"/>
              </a:lnSpc>
              <a:spcBef>
                <a:spcPct val="0"/>
              </a:spcBef>
              <a:buNone/>
            </a:pPr>
            <a:r>
              <a:rPr lang="en-US" sz="3600" dirty="0"/>
              <a:t>Headline</a:t>
            </a:r>
            <a:endParaRPr lang="en-SA" dirty="0"/>
          </a:p>
        </p:txBody>
      </p:sp>
      <p:sp>
        <p:nvSpPr>
          <p:cNvPr id="3" name="Text Placeholder 2">
            <a:extLst>
              <a:ext uri="{FF2B5EF4-FFF2-40B4-BE49-F238E27FC236}">
                <a16:creationId xmlns:a16="http://schemas.microsoft.com/office/drawing/2014/main" id="{93AAE9AF-3136-0BB7-A780-045AF623FBFA}"/>
              </a:ext>
            </a:extLst>
          </p:cNvPr>
          <p:cNvSpPr>
            <a:spLocks noGrp="1"/>
          </p:cNvSpPr>
          <p:nvPr>
            <p:ph type="body" sz="quarter" idx="11"/>
          </p:nvPr>
        </p:nvSpPr>
        <p:spPr>
          <a:xfrm>
            <a:off x="1055556" y="4721807"/>
            <a:ext cx="9922162" cy="904488"/>
          </a:xfrm>
          <a:prstGeom prst="rect">
            <a:avLst/>
          </a:prstGeom>
        </p:spPr>
        <p:txBody>
          <a:bodyPr/>
          <a:lstStyle>
            <a:lvl1pPr>
              <a:defRPr>
                <a:solidFill>
                  <a:schemeClr val="bg1"/>
                </a:solidFill>
              </a:defRPr>
            </a:lvl1pPr>
          </a:lstStyle>
          <a:p>
            <a:pPr marL="0" indent="0" algn="l" defTabSz="914400" rtl="0" eaLnBrk="1" latinLnBrk="0" hangingPunct="1">
              <a:lnSpc>
                <a:spcPct val="90000"/>
              </a:lnSpc>
              <a:spcBef>
                <a:spcPts val="1000"/>
              </a:spcBef>
              <a:buFont typeface="Arial" panose="020B0604020202020204" pitchFamily="34" charset="0"/>
              <a:buNone/>
            </a:pPr>
            <a:r>
              <a:rPr lang="en-US" sz="2000" dirty="0"/>
              <a:t>Subtitle</a:t>
            </a:r>
            <a:endParaRPr lang="en-SA" dirty="0"/>
          </a:p>
        </p:txBody>
      </p:sp>
    </p:spTree>
    <p:extLst>
      <p:ext uri="{BB962C8B-B14F-4D97-AF65-F5344CB8AC3E}">
        <p14:creationId xmlns:p14="http://schemas.microsoft.com/office/powerpoint/2010/main" val="33988148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4A38E9-FDF3-41B5-9306-CEB6A25763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14646AB5-78C5-70B9-F40F-4DB2B8DA92D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5375" y="492047"/>
            <a:ext cx="2968966" cy="698580"/>
          </a:xfrm>
          <a:prstGeom prst="rect">
            <a:avLst/>
          </a:prstGeom>
        </p:spPr>
      </p:pic>
      <p:pic>
        <p:nvPicPr>
          <p:cNvPr id="4" name="Graphic 3">
            <a:extLst>
              <a:ext uri="{FF2B5EF4-FFF2-40B4-BE49-F238E27FC236}">
                <a16:creationId xmlns:a16="http://schemas.microsoft.com/office/drawing/2014/main" id="{3C12607C-1A93-C11E-F697-B9496F00505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343" y="6430213"/>
            <a:ext cx="823764" cy="89890"/>
          </a:xfrm>
          <a:prstGeom prst="rect">
            <a:avLst/>
          </a:prstGeom>
        </p:spPr>
      </p:pic>
      <p:pic>
        <p:nvPicPr>
          <p:cNvPr id="5" name="Graphic 4">
            <a:extLst>
              <a:ext uri="{FF2B5EF4-FFF2-40B4-BE49-F238E27FC236}">
                <a16:creationId xmlns:a16="http://schemas.microsoft.com/office/drawing/2014/main" id="{F43058FD-BE2B-FA0D-6DC2-149E346C0F9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8191" y="6430212"/>
            <a:ext cx="823764" cy="89890"/>
          </a:xfrm>
          <a:prstGeom prst="rect">
            <a:avLst/>
          </a:prstGeom>
        </p:spPr>
      </p:pic>
      <p:pic>
        <p:nvPicPr>
          <p:cNvPr id="8" name="Graphic 7">
            <a:extLst>
              <a:ext uri="{FF2B5EF4-FFF2-40B4-BE49-F238E27FC236}">
                <a16:creationId xmlns:a16="http://schemas.microsoft.com/office/drawing/2014/main" id="{C2BB4CE1-C6E4-E757-8404-EF5F54F2F010}"/>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46289" y="6430212"/>
            <a:ext cx="823764" cy="89890"/>
          </a:xfrm>
          <a:prstGeom prst="rect">
            <a:avLst/>
          </a:prstGeom>
        </p:spPr>
      </p:pic>
      <p:sp>
        <p:nvSpPr>
          <p:cNvPr id="2" name="Title 1">
            <a:extLst>
              <a:ext uri="{FF2B5EF4-FFF2-40B4-BE49-F238E27FC236}">
                <a16:creationId xmlns:a16="http://schemas.microsoft.com/office/drawing/2014/main" id="{61BEEA30-5CE7-6566-70DF-0977D18CA4A0}"/>
              </a:ext>
            </a:extLst>
          </p:cNvPr>
          <p:cNvSpPr>
            <a:spLocks noGrp="1"/>
          </p:cNvSpPr>
          <p:nvPr>
            <p:ph type="title"/>
          </p:nvPr>
        </p:nvSpPr>
        <p:spPr>
          <a:xfrm>
            <a:off x="1055555" y="3624071"/>
            <a:ext cx="9921863" cy="1048137"/>
          </a:xfrm>
          <a:prstGeom prst="rect">
            <a:avLst/>
          </a:prstGeom>
        </p:spPr>
        <p:txBody>
          <a:bodyPr/>
          <a:lstStyle>
            <a:lvl1pPr>
              <a:defRPr>
                <a:solidFill>
                  <a:schemeClr val="bg1"/>
                </a:solidFill>
              </a:defRPr>
            </a:lvl1pPr>
          </a:lstStyle>
          <a:p>
            <a:pPr algn="l" defTabSz="914400" eaLnBrk="1" latinLnBrk="0" hangingPunct="1">
              <a:lnSpc>
                <a:spcPct val="90000"/>
              </a:lnSpc>
              <a:spcBef>
                <a:spcPct val="0"/>
              </a:spcBef>
              <a:buNone/>
            </a:pPr>
            <a:r>
              <a:rPr lang="en-US" sz="3600" dirty="0"/>
              <a:t>Headline</a:t>
            </a:r>
            <a:endParaRPr lang="en-SA" dirty="0"/>
          </a:p>
        </p:txBody>
      </p:sp>
      <p:sp>
        <p:nvSpPr>
          <p:cNvPr id="9" name="Text Placeholder 2">
            <a:extLst>
              <a:ext uri="{FF2B5EF4-FFF2-40B4-BE49-F238E27FC236}">
                <a16:creationId xmlns:a16="http://schemas.microsoft.com/office/drawing/2014/main" id="{3902DF36-4E35-A509-1090-E3A19D24877A}"/>
              </a:ext>
            </a:extLst>
          </p:cNvPr>
          <p:cNvSpPr>
            <a:spLocks noGrp="1"/>
          </p:cNvSpPr>
          <p:nvPr>
            <p:ph type="body" sz="quarter" idx="11"/>
          </p:nvPr>
        </p:nvSpPr>
        <p:spPr>
          <a:xfrm>
            <a:off x="1055556" y="4721807"/>
            <a:ext cx="9922162" cy="904488"/>
          </a:xfrm>
          <a:prstGeom prst="rect">
            <a:avLst/>
          </a:prstGeom>
        </p:spPr>
        <p:txBody>
          <a:bodyPr/>
          <a:lstStyle>
            <a:lvl1pPr>
              <a:defRPr>
                <a:solidFill>
                  <a:schemeClr val="bg1"/>
                </a:solidFill>
              </a:defRPr>
            </a:lvl1pPr>
          </a:lstStyle>
          <a:p>
            <a:pPr marL="0" indent="0" algn="l" defTabSz="914400" rtl="0" eaLnBrk="1" latinLnBrk="0" hangingPunct="1">
              <a:lnSpc>
                <a:spcPct val="90000"/>
              </a:lnSpc>
              <a:spcBef>
                <a:spcPts val="1000"/>
              </a:spcBef>
              <a:buFont typeface="Arial" panose="020B0604020202020204" pitchFamily="34" charset="0"/>
              <a:buNone/>
            </a:pPr>
            <a:r>
              <a:rPr lang="en-US" sz="2000" dirty="0"/>
              <a:t>Subtitle</a:t>
            </a:r>
            <a:endParaRPr lang="en-SA" dirty="0"/>
          </a:p>
        </p:txBody>
      </p:sp>
    </p:spTree>
    <p:extLst>
      <p:ext uri="{BB962C8B-B14F-4D97-AF65-F5344CB8AC3E}">
        <p14:creationId xmlns:p14="http://schemas.microsoft.com/office/powerpoint/2010/main" val="2284282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Vertical Title and Text">
    <p:bg>
      <p:bgPr>
        <a:gradFill>
          <a:gsLst>
            <a:gs pos="92000">
              <a:srgbClr val="004346"/>
            </a:gs>
            <a:gs pos="7000">
              <a:schemeClr val="tx2"/>
            </a:gs>
          </a:gsLst>
          <a:lin ang="16200000" scaled="1"/>
        </a:gradFill>
        <a:effectLst/>
      </p:bgPr>
    </p:bg>
    <p:spTree>
      <p:nvGrpSpPr>
        <p:cNvPr id="1" name=""/>
        <p:cNvGrpSpPr/>
        <p:nvPr/>
      </p:nvGrpSpPr>
      <p:grpSpPr>
        <a:xfrm>
          <a:off x="0" y="0"/>
          <a:ext cx="0" cy="0"/>
          <a:chOff x="0" y="0"/>
          <a:chExt cx="0" cy="0"/>
        </a:xfrm>
      </p:grpSpPr>
      <p:pic>
        <p:nvPicPr>
          <p:cNvPr id="9" name="Picture 8" descr="A blurry image of a blue sky&#10;&#10;Description automatically generated">
            <a:extLst>
              <a:ext uri="{FF2B5EF4-FFF2-40B4-BE49-F238E27FC236}">
                <a16:creationId xmlns:a16="http://schemas.microsoft.com/office/drawing/2014/main" id="{DC98380A-642C-E8CC-80C7-01C0A4F56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5562"/>
            <a:ext cx="12192001" cy="6901747"/>
          </a:xfrm>
          <a:prstGeom prst="rect">
            <a:avLst/>
          </a:prstGeom>
        </p:spPr>
      </p:pic>
      <p:sp>
        <p:nvSpPr>
          <p:cNvPr id="10" name="Rectangle 9">
            <a:extLst>
              <a:ext uri="{FF2B5EF4-FFF2-40B4-BE49-F238E27FC236}">
                <a16:creationId xmlns:a16="http://schemas.microsoft.com/office/drawing/2014/main" id="{C2430409-58FE-8627-16C1-B23FF832A8BE}"/>
              </a:ext>
            </a:extLst>
          </p:cNvPr>
          <p:cNvSpPr/>
          <p:nvPr userDrawn="1"/>
        </p:nvSpPr>
        <p:spPr>
          <a:xfrm>
            <a:off x="0" y="3062327"/>
            <a:ext cx="12192000" cy="3813858"/>
          </a:xfrm>
          <a:prstGeom prst="rect">
            <a:avLst/>
          </a:prstGeom>
          <a:gradFill>
            <a:gsLst>
              <a:gs pos="38000">
                <a:srgbClr val="006F79"/>
              </a:gs>
              <a:gs pos="80000">
                <a:schemeClr val="tx2">
                  <a:alpha val="0"/>
                </a:schemeClr>
              </a:gs>
              <a:gs pos="7000">
                <a:schemeClr val="tx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30" rtl="1" eaLnBrk="1" latinLnBrk="0" hangingPunct="1"/>
            <a:endParaRPr lang="en-SA"/>
          </a:p>
        </p:txBody>
      </p:sp>
      <p:pic>
        <p:nvPicPr>
          <p:cNvPr id="7" name="Graphic 6">
            <a:extLst>
              <a:ext uri="{FF2B5EF4-FFF2-40B4-BE49-F238E27FC236}">
                <a16:creationId xmlns:a16="http://schemas.microsoft.com/office/drawing/2014/main" id="{14646AB5-78C5-70B9-F40F-4DB2B8DA92D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5375" y="492047"/>
            <a:ext cx="2968966" cy="698580"/>
          </a:xfrm>
          <a:prstGeom prst="rect">
            <a:avLst/>
          </a:prstGeom>
        </p:spPr>
      </p:pic>
      <p:pic>
        <p:nvPicPr>
          <p:cNvPr id="4" name="Graphic 3">
            <a:extLst>
              <a:ext uri="{FF2B5EF4-FFF2-40B4-BE49-F238E27FC236}">
                <a16:creationId xmlns:a16="http://schemas.microsoft.com/office/drawing/2014/main" id="{3C12607C-1A93-C11E-F697-B9496F00505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343" y="6430213"/>
            <a:ext cx="823764" cy="89890"/>
          </a:xfrm>
          <a:prstGeom prst="rect">
            <a:avLst/>
          </a:prstGeom>
        </p:spPr>
      </p:pic>
      <p:pic>
        <p:nvPicPr>
          <p:cNvPr id="5" name="Graphic 4">
            <a:extLst>
              <a:ext uri="{FF2B5EF4-FFF2-40B4-BE49-F238E27FC236}">
                <a16:creationId xmlns:a16="http://schemas.microsoft.com/office/drawing/2014/main" id="{F43058FD-BE2B-FA0D-6DC2-149E346C0F9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8191" y="6430212"/>
            <a:ext cx="823764" cy="89890"/>
          </a:xfrm>
          <a:prstGeom prst="rect">
            <a:avLst/>
          </a:prstGeom>
        </p:spPr>
      </p:pic>
      <p:pic>
        <p:nvPicPr>
          <p:cNvPr id="8" name="Graphic 7">
            <a:extLst>
              <a:ext uri="{FF2B5EF4-FFF2-40B4-BE49-F238E27FC236}">
                <a16:creationId xmlns:a16="http://schemas.microsoft.com/office/drawing/2014/main" id="{C2BB4CE1-C6E4-E757-8404-EF5F54F2F010}"/>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46289" y="6430212"/>
            <a:ext cx="823764" cy="89890"/>
          </a:xfrm>
          <a:prstGeom prst="rect">
            <a:avLst/>
          </a:prstGeom>
        </p:spPr>
      </p:pic>
      <p:sp>
        <p:nvSpPr>
          <p:cNvPr id="2" name="Title 1">
            <a:extLst>
              <a:ext uri="{FF2B5EF4-FFF2-40B4-BE49-F238E27FC236}">
                <a16:creationId xmlns:a16="http://schemas.microsoft.com/office/drawing/2014/main" id="{A1BC5BA3-32DB-071E-0177-EC350B31D20A}"/>
              </a:ext>
            </a:extLst>
          </p:cNvPr>
          <p:cNvSpPr>
            <a:spLocks noGrp="1"/>
          </p:cNvSpPr>
          <p:nvPr>
            <p:ph type="title"/>
          </p:nvPr>
        </p:nvSpPr>
        <p:spPr>
          <a:xfrm>
            <a:off x="1055555" y="3624071"/>
            <a:ext cx="9921863" cy="1048137"/>
          </a:xfrm>
          <a:prstGeom prst="rect">
            <a:avLst/>
          </a:prstGeom>
        </p:spPr>
        <p:txBody>
          <a:bodyPr/>
          <a:lstStyle>
            <a:lvl1pPr>
              <a:defRPr>
                <a:solidFill>
                  <a:schemeClr val="bg1"/>
                </a:solidFill>
              </a:defRPr>
            </a:lvl1pPr>
          </a:lstStyle>
          <a:p>
            <a:pPr algn="l" defTabSz="914400" eaLnBrk="1" latinLnBrk="0" hangingPunct="1">
              <a:lnSpc>
                <a:spcPct val="90000"/>
              </a:lnSpc>
              <a:spcBef>
                <a:spcPct val="0"/>
              </a:spcBef>
              <a:buNone/>
            </a:pPr>
            <a:r>
              <a:rPr lang="en-US" sz="3600" dirty="0"/>
              <a:t>Headline</a:t>
            </a:r>
            <a:endParaRPr lang="en-SA" dirty="0"/>
          </a:p>
        </p:txBody>
      </p:sp>
      <p:sp>
        <p:nvSpPr>
          <p:cNvPr id="11" name="Text Placeholder 2">
            <a:extLst>
              <a:ext uri="{FF2B5EF4-FFF2-40B4-BE49-F238E27FC236}">
                <a16:creationId xmlns:a16="http://schemas.microsoft.com/office/drawing/2014/main" id="{7D25E907-7148-A68B-1266-64441EFD2866}"/>
              </a:ext>
            </a:extLst>
          </p:cNvPr>
          <p:cNvSpPr>
            <a:spLocks noGrp="1"/>
          </p:cNvSpPr>
          <p:nvPr>
            <p:ph type="body" sz="quarter" idx="11"/>
          </p:nvPr>
        </p:nvSpPr>
        <p:spPr>
          <a:xfrm>
            <a:off x="1055556" y="4721807"/>
            <a:ext cx="9922162" cy="904488"/>
          </a:xfrm>
          <a:prstGeom prst="rect">
            <a:avLst/>
          </a:prstGeom>
        </p:spPr>
        <p:txBody>
          <a:bodyPr/>
          <a:lstStyle>
            <a:lvl1pPr>
              <a:defRPr>
                <a:solidFill>
                  <a:schemeClr val="bg1"/>
                </a:solidFill>
              </a:defRPr>
            </a:lvl1pPr>
          </a:lstStyle>
          <a:p>
            <a:pPr marL="0" indent="0" algn="l" defTabSz="914400" rtl="0" eaLnBrk="1" latinLnBrk="0" hangingPunct="1">
              <a:lnSpc>
                <a:spcPct val="90000"/>
              </a:lnSpc>
              <a:spcBef>
                <a:spcPts val="1000"/>
              </a:spcBef>
              <a:buFont typeface="Arial" panose="020B0604020202020204" pitchFamily="34" charset="0"/>
              <a:buNone/>
            </a:pPr>
            <a:r>
              <a:rPr lang="en-US" sz="2000" dirty="0"/>
              <a:t>Subtitle</a:t>
            </a:r>
            <a:endParaRPr lang="en-SA" dirty="0"/>
          </a:p>
        </p:txBody>
      </p:sp>
    </p:spTree>
    <p:extLst>
      <p:ext uri="{BB962C8B-B14F-4D97-AF65-F5344CB8AC3E}">
        <p14:creationId xmlns:p14="http://schemas.microsoft.com/office/powerpoint/2010/main" val="286770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3DA984DF-8553-3056-2B47-C9FE4F1FF4C8}"/>
              </a:ext>
            </a:extLst>
          </p:cNvPr>
          <p:cNvSpPr>
            <a:spLocks noGrp="1"/>
          </p:cNvSpPr>
          <p:nvPr>
            <p:ph type="title" hasCustomPrompt="1"/>
          </p:nvPr>
        </p:nvSpPr>
        <p:spPr>
          <a:xfrm>
            <a:off x="1748190" y="3624071"/>
            <a:ext cx="9921863" cy="1048137"/>
          </a:xfrm>
          <a:prstGeom prst="rect">
            <a:avLst/>
          </a:prstGeom>
        </p:spPr>
        <p:txBody>
          <a:bodyPr/>
          <a:lstStyle>
            <a:lvl1pPr algn="r">
              <a:defRPr sz="3200" b="1" i="0">
                <a:solidFill>
                  <a:schemeClr val="bg1"/>
                </a:solidFill>
                <a:latin typeface="29LT Bukra Bold" pitchFamily="34" charset="-78"/>
                <a:cs typeface="29LT Bukra Bold" pitchFamily="34" charset="-78"/>
              </a:defRPr>
            </a:lvl1pPr>
          </a:lstStyle>
          <a:p>
            <a:r>
              <a:rPr lang="ar-SA" dirty="0"/>
              <a:t>العنوان الرئيسي</a:t>
            </a:r>
            <a:endParaRPr lang="en-SA" dirty="0"/>
          </a:p>
        </p:txBody>
      </p:sp>
      <p:sp>
        <p:nvSpPr>
          <p:cNvPr id="6" name="Text Placeholder 6">
            <a:extLst>
              <a:ext uri="{FF2B5EF4-FFF2-40B4-BE49-F238E27FC236}">
                <a16:creationId xmlns:a16="http://schemas.microsoft.com/office/drawing/2014/main" id="{976B44DC-FE5B-947A-0F63-BD1578727746}"/>
              </a:ext>
            </a:extLst>
          </p:cNvPr>
          <p:cNvSpPr>
            <a:spLocks noGrp="1"/>
          </p:cNvSpPr>
          <p:nvPr>
            <p:ph type="body" sz="quarter" idx="11" hasCustomPrompt="1"/>
          </p:nvPr>
        </p:nvSpPr>
        <p:spPr>
          <a:xfrm>
            <a:off x="1748191" y="4721807"/>
            <a:ext cx="9922162" cy="904488"/>
          </a:xfrm>
          <a:prstGeom prst="rect">
            <a:avLst/>
          </a:prstGeom>
        </p:spPr>
        <p:txBody>
          <a:bodyPr tIns="216000"/>
          <a:lstStyle>
            <a:lvl1pPr marL="0" indent="0" algn="r" rtl="1">
              <a:buNone/>
              <a:defRPr sz="1800" b="0" i="0">
                <a:solidFill>
                  <a:schemeClr val="bg1"/>
                </a:solidFill>
                <a:latin typeface="29LT Bukra Bold" pitchFamily="34" charset="-78"/>
                <a:cs typeface="29LT Bukra Bold" pitchFamily="34" charset="-78"/>
              </a:defRPr>
            </a:lvl1pPr>
            <a:lvl2pPr marL="457200" indent="0">
              <a:buNone/>
              <a:defRPr/>
            </a:lvl2pPr>
            <a:lvl3pPr marL="914400" indent="0">
              <a:buNone/>
              <a:defRPr/>
            </a:lvl3pPr>
            <a:lvl4pPr marL="1371600" indent="0">
              <a:buNone/>
              <a:defRPr/>
            </a:lvl4pPr>
            <a:lvl5pPr marL="1828800" indent="0">
              <a:buNone/>
              <a:defRPr/>
            </a:lvl5pPr>
          </a:lstStyle>
          <a:p>
            <a:pPr lvl="0"/>
            <a:r>
              <a:rPr lang="ar-SA" dirty="0"/>
              <a:t>العنوان الفرعي</a:t>
            </a:r>
            <a:endParaRPr lang="en-SA" dirty="0"/>
          </a:p>
        </p:txBody>
      </p:sp>
      <p:pic>
        <p:nvPicPr>
          <p:cNvPr id="7" name="Graphic 6">
            <a:extLst>
              <a:ext uri="{FF2B5EF4-FFF2-40B4-BE49-F238E27FC236}">
                <a16:creationId xmlns:a16="http://schemas.microsoft.com/office/drawing/2014/main" id="{14646AB5-78C5-70B9-F40F-4DB2B8DA92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5375" y="492047"/>
            <a:ext cx="2968966" cy="698580"/>
          </a:xfrm>
          <a:prstGeom prst="rect">
            <a:avLst/>
          </a:prstGeom>
        </p:spPr>
      </p:pic>
      <p:pic>
        <p:nvPicPr>
          <p:cNvPr id="5" name="Graphic 4">
            <a:extLst>
              <a:ext uri="{FF2B5EF4-FFF2-40B4-BE49-F238E27FC236}">
                <a16:creationId xmlns:a16="http://schemas.microsoft.com/office/drawing/2014/main" id="{161BE554-858B-A129-D5DC-26C1A5AF678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343" y="6430213"/>
            <a:ext cx="823764" cy="89890"/>
          </a:xfrm>
          <a:prstGeom prst="rect">
            <a:avLst/>
          </a:prstGeom>
        </p:spPr>
      </p:pic>
      <p:pic>
        <p:nvPicPr>
          <p:cNvPr id="8" name="Graphic 7">
            <a:extLst>
              <a:ext uri="{FF2B5EF4-FFF2-40B4-BE49-F238E27FC236}">
                <a16:creationId xmlns:a16="http://schemas.microsoft.com/office/drawing/2014/main" id="{DA3BE8DC-94F9-8AE7-3073-D2052AAFCF6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48191" y="6430212"/>
            <a:ext cx="823764" cy="89890"/>
          </a:xfrm>
          <a:prstGeom prst="rect">
            <a:avLst/>
          </a:prstGeom>
        </p:spPr>
      </p:pic>
      <p:pic>
        <p:nvPicPr>
          <p:cNvPr id="12" name="Graphic 11">
            <a:extLst>
              <a:ext uri="{FF2B5EF4-FFF2-40B4-BE49-F238E27FC236}">
                <a16:creationId xmlns:a16="http://schemas.microsoft.com/office/drawing/2014/main" id="{3700583A-BDB0-E238-72DF-76AD8FF97960}"/>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46289" y="6430212"/>
            <a:ext cx="823764" cy="89890"/>
          </a:xfrm>
          <a:prstGeom prst="rect">
            <a:avLst/>
          </a:prstGeom>
        </p:spPr>
      </p:pic>
    </p:spTree>
    <p:extLst>
      <p:ext uri="{BB962C8B-B14F-4D97-AF65-F5344CB8AC3E}">
        <p14:creationId xmlns:p14="http://schemas.microsoft.com/office/powerpoint/2010/main" val="2583986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EC83E-4BED-1A5D-76B3-FB7D09937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14646AB5-78C5-70B9-F40F-4DB2B8DA92D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5375" y="492047"/>
            <a:ext cx="2968966" cy="698580"/>
          </a:xfrm>
          <a:prstGeom prst="rect">
            <a:avLst/>
          </a:prstGeom>
        </p:spPr>
      </p:pic>
      <p:pic>
        <p:nvPicPr>
          <p:cNvPr id="5" name="Graphic 4">
            <a:extLst>
              <a:ext uri="{FF2B5EF4-FFF2-40B4-BE49-F238E27FC236}">
                <a16:creationId xmlns:a16="http://schemas.microsoft.com/office/drawing/2014/main" id="{161BE554-858B-A129-D5DC-26C1A5AF678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343" y="6430213"/>
            <a:ext cx="823764" cy="89890"/>
          </a:xfrm>
          <a:prstGeom prst="rect">
            <a:avLst/>
          </a:prstGeom>
        </p:spPr>
      </p:pic>
      <p:pic>
        <p:nvPicPr>
          <p:cNvPr id="8" name="Graphic 7">
            <a:extLst>
              <a:ext uri="{FF2B5EF4-FFF2-40B4-BE49-F238E27FC236}">
                <a16:creationId xmlns:a16="http://schemas.microsoft.com/office/drawing/2014/main" id="{DA3BE8DC-94F9-8AE7-3073-D2052AAFCF6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8191" y="6430212"/>
            <a:ext cx="823764" cy="89890"/>
          </a:xfrm>
          <a:prstGeom prst="rect">
            <a:avLst/>
          </a:prstGeom>
        </p:spPr>
      </p:pic>
      <p:pic>
        <p:nvPicPr>
          <p:cNvPr id="12" name="Graphic 11">
            <a:extLst>
              <a:ext uri="{FF2B5EF4-FFF2-40B4-BE49-F238E27FC236}">
                <a16:creationId xmlns:a16="http://schemas.microsoft.com/office/drawing/2014/main" id="{3700583A-BDB0-E238-72DF-76AD8FF97960}"/>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46289" y="6430212"/>
            <a:ext cx="823764" cy="89890"/>
          </a:xfrm>
          <a:prstGeom prst="rect">
            <a:avLst/>
          </a:prstGeom>
        </p:spPr>
      </p:pic>
      <p:sp>
        <p:nvSpPr>
          <p:cNvPr id="2" name="Title 1">
            <a:extLst>
              <a:ext uri="{FF2B5EF4-FFF2-40B4-BE49-F238E27FC236}">
                <a16:creationId xmlns:a16="http://schemas.microsoft.com/office/drawing/2014/main" id="{44E3FED2-5F2F-3D7B-DF2B-7772CEEFE356}"/>
              </a:ext>
            </a:extLst>
          </p:cNvPr>
          <p:cNvSpPr>
            <a:spLocks noGrp="1"/>
          </p:cNvSpPr>
          <p:nvPr>
            <p:ph type="title"/>
          </p:nvPr>
        </p:nvSpPr>
        <p:spPr>
          <a:xfrm>
            <a:off x="1055555" y="3624071"/>
            <a:ext cx="9921863" cy="1048137"/>
          </a:xfrm>
          <a:prstGeom prst="rect">
            <a:avLst/>
          </a:prstGeom>
        </p:spPr>
        <p:txBody>
          <a:bodyPr/>
          <a:lstStyle>
            <a:lvl1pPr>
              <a:defRPr>
                <a:solidFill>
                  <a:schemeClr val="bg1"/>
                </a:solidFill>
              </a:defRPr>
            </a:lvl1pPr>
          </a:lstStyle>
          <a:p>
            <a:pPr algn="l" defTabSz="914400" eaLnBrk="1" latinLnBrk="0" hangingPunct="1">
              <a:lnSpc>
                <a:spcPct val="90000"/>
              </a:lnSpc>
              <a:spcBef>
                <a:spcPct val="0"/>
              </a:spcBef>
              <a:buNone/>
            </a:pPr>
            <a:r>
              <a:rPr lang="en-US" sz="3600" dirty="0"/>
              <a:t>Headline</a:t>
            </a:r>
            <a:endParaRPr lang="en-SA" dirty="0"/>
          </a:p>
        </p:txBody>
      </p:sp>
      <p:sp>
        <p:nvSpPr>
          <p:cNvPr id="9" name="Text Placeholder 2">
            <a:extLst>
              <a:ext uri="{FF2B5EF4-FFF2-40B4-BE49-F238E27FC236}">
                <a16:creationId xmlns:a16="http://schemas.microsoft.com/office/drawing/2014/main" id="{DD703887-0CB3-F2CD-F8F8-0E912755D1EA}"/>
              </a:ext>
            </a:extLst>
          </p:cNvPr>
          <p:cNvSpPr>
            <a:spLocks noGrp="1"/>
          </p:cNvSpPr>
          <p:nvPr>
            <p:ph type="body" sz="quarter" idx="11"/>
          </p:nvPr>
        </p:nvSpPr>
        <p:spPr>
          <a:xfrm>
            <a:off x="1055556" y="4721807"/>
            <a:ext cx="9922162" cy="904488"/>
          </a:xfrm>
          <a:prstGeom prst="rect">
            <a:avLst/>
          </a:prstGeom>
        </p:spPr>
        <p:txBody>
          <a:bodyPr/>
          <a:lstStyle>
            <a:lvl1pPr>
              <a:defRPr>
                <a:solidFill>
                  <a:schemeClr val="bg1"/>
                </a:solidFill>
              </a:defRPr>
            </a:lvl1pPr>
          </a:lstStyle>
          <a:p>
            <a:pPr marL="0" indent="0" algn="l" defTabSz="914400" rtl="0" eaLnBrk="1" latinLnBrk="0" hangingPunct="1">
              <a:lnSpc>
                <a:spcPct val="90000"/>
              </a:lnSpc>
              <a:spcBef>
                <a:spcPts val="1000"/>
              </a:spcBef>
              <a:buFont typeface="Arial" panose="020B0604020202020204" pitchFamily="34" charset="0"/>
              <a:buNone/>
            </a:pPr>
            <a:r>
              <a:rPr lang="en-US" sz="2000" dirty="0"/>
              <a:t>Subtitle</a:t>
            </a:r>
            <a:endParaRPr lang="en-SA" dirty="0"/>
          </a:p>
        </p:txBody>
      </p:sp>
    </p:spTree>
    <p:extLst>
      <p:ext uri="{BB962C8B-B14F-4D97-AF65-F5344CB8AC3E}">
        <p14:creationId xmlns:p14="http://schemas.microsoft.com/office/powerpoint/2010/main" val="4261401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Vertical Title and Text">
    <p:bg>
      <p:bgRef idx="1001">
        <a:schemeClr val="bg1"/>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6F9244-6251-4E97-639F-26E4D38DED60}"/>
              </a:ext>
            </a:extLst>
          </p:cNvPr>
          <p:cNvSpPr>
            <a:spLocks noGrp="1"/>
          </p:cNvSpPr>
          <p:nvPr>
            <p:ph type="title" hasCustomPrompt="1"/>
          </p:nvPr>
        </p:nvSpPr>
        <p:spPr>
          <a:xfrm>
            <a:off x="1920563" y="3022473"/>
            <a:ext cx="8350873" cy="813053"/>
          </a:xfrm>
          <a:prstGeom prst="rect">
            <a:avLst/>
          </a:prstGeom>
        </p:spPr>
        <p:txBody>
          <a:bodyPr/>
          <a:lstStyle>
            <a:lvl1pPr algn="ctr">
              <a:defRPr sz="7200" b="1" i="0">
                <a:solidFill>
                  <a:schemeClr val="bg1"/>
                </a:solidFill>
                <a:latin typeface="29LT Bukra Alt" panose="020B0903020204020204"/>
                <a:cs typeface="Cairo SemiBold" pitchFamily="2" charset="-78"/>
              </a:defRPr>
            </a:lvl1pPr>
          </a:lstStyle>
          <a:p>
            <a:r>
              <a:rPr lang="en-US" dirty="0"/>
              <a:t>Thank You</a:t>
            </a:r>
            <a:endParaRPr lang="en-SA" dirty="0"/>
          </a:p>
        </p:txBody>
      </p:sp>
    </p:spTree>
    <p:extLst>
      <p:ext uri="{BB962C8B-B14F-4D97-AF65-F5344CB8AC3E}">
        <p14:creationId xmlns:p14="http://schemas.microsoft.com/office/powerpoint/2010/main" val="11048612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Vertical Title and Text">
    <p:bg>
      <p:bgPr>
        <a:solidFill>
          <a:schemeClr val="bg2"/>
        </a:solidFill>
        <a:effectLst/>
      </p:bgPr>
    </p:bg>
    <p:spTree>
      <p:nvGrpSpPr>
        <p:cNvPr id="1" name=""/>
        <p:cNvGrpSpPr/>
        <p:nvPr/>
      </p:nvGrpSpPr>
      <p:grpSpPr>
        <a:xfrm>
          <a:off x="0" y="0"/>
          <a:ext cx="0" cy="0"/>
          <a:chOff x="0" y="0"/>
          <a:chExt cx="0" cy="0"/>
        </a:xfrm>
      </p:grpSpPr>
      <p:pic>
        <p:nvPicPr>
          <p:cNvPr id="4" name="Picture 3" descr="A blurry blue and green background&#10;&#10;Description automatically generated">
            <a:extLst>
              <a:ext uri="{FF2B5EF4-FFF2-40B4-BE49-F238E27FC236}">
                <a16:creationId xmlns:a16="http://schemas.microsoft.com/office/drawing/2014/main" id="{19489850-DE48-D225-AE4F-C8CB65FAA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5CFAF84F-7897-5DB4-FCBE-AC5B6D2EA04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999" y="2559510"/>
            <a:ext cx="2453217" cy="1962574"/>
          </a:xfrm>
          <a:prstGeom prst="rect">
            <a:avLst/>
          </a:prstGeom>
        </p:spPr>
      </p:pic>
      <p:sp>
        <p:nvSpPr>
          <p:cNvPr id="7" name="Title 7">
            <a:extLst>
              <a:ext uri="{FF2B5EF4-FFF2-40B4-BE49-F238E27FC236}">
                <a16:creationId xmlns:a16="http://schemas.microsoft.com/office/drawing/2014/main" id="{3EE20AD1-BD25-C314-55B1-7C6D41F018BD}"/>
              </a:ext>
            </a:extLst>
          </p:cNvPr>
          <p:cNvSpPr>
            <a:spLocks noGrp="1"/>
          </p:cNvSpPr>
          <p:nvPr>
            <p:ph type="title" hasCustomPrompt="1"/>
          </p:nvPr>
        </p:nvSpPr>
        <p:spPr>
          <a:xfrm>
            <a:off x="4870174" y="3105646"/>
            <a:ext cx="2604052" cy="646707"/>
          </a:xfrm>
          <a:prstGeom prst="rect">
            <a:avLst/>
          </a:prstGeom>
        </p:spPr>
        <p:txBody>
          <a:bodyPr/>
          <a:lstStyle>
            <a:lvl1pPr algn="ctr">
              <a:defRPr sz="3200" b="1" i="0">
                <a:solidFill>
                  <a:schemeClr val="bg1"/>
                </a:solidFill>
                <a:latin typeface="29LT Bukra Bold" pitchFamily="34" charset="-78"/>
                <a:cs typeface="29LT Bukra Bold" pitchFamily="34" charset="-78"/>
              </a:defRPr>
            </a:lvl1pPr>
          </a:lstStyle>
          <a:p>
            <a:r>
              <a:rPr lang="en-US" dirty="0"/>
              <a:t>Thank you</a:t>
            </a:r>
            <a:endParaRPr lang="en-SA" dirty="0"/>
          </a:p>
        </p:txBody>
      </p:sp>
    </p:spTree>
    <p:extLst>
      <p:ext uri="{BB962C8B-B14F-4D97-AF65-F5344CB8AC3E}">
        <p14:creationId xmlns:p14="http://schemas.microsoft.com/office/powerpoint/2010/main" val="345160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FCD8B88-FB63-BD06-D4F3-A90B11DD4A97}"/>
              </a:ext>
            </a:extLst>
          </p:cNvPr>
          <p:cNvSpPr>
            <a:spLocks noGrp="1"/>
          </p:cNvSpPr>
          <p:nvPr>
            <p:ph type="body" sz="quarter" idx="26" hasCustomPrompt="1"/>
          </p:nvPr>
        </p:nvSpPr>
        <p:spPr>
          <a:xfrm>
            <a:off x="765823" y="4817339"/>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الخامس</a:t>
            </a:r>
            <a:endParaRPr lang="en-US" sz="1600" b="1" dirty="0">
              <a:latin typeface="Cairo" pitchFamily="2" charset="-78"/>
              <a:cs typeface="Cairo" pitchFamily="2" charset="-78"/>
            </a:endParaRPr>
          </a:p>
        </p:txBody>
      </p:sp>
      <p:sp>
        <p:nvSpPr>
          <p:cNvPr id="19" name="Text Placeholder 9">
            <a:extLst>
              <a:ext uri="{FF2B5EF4-FFF2-40B4-BE49-F238E27FC236}">
                <a16:creationId xmlns:a16="http://schemas.microsoft.com/office/drawing/2014/main" id="{738F27B1-909C-AD70-A52E-8A518E2F00ED}"/>
              </a:ext>
            </a:extLst>
          </p:cNvPr>
          <p:cNvSpPr>
            <a:spLocks noGrp="1"/>
          </p:cNvSpPr>
          <p:nvPr>
            <p:ph type="body" sz="quarter" idx="30" hasCustomPrompt="1"/>
          </p:nvPr>
        </p:nvSpPr>
        <p:spPr>
          <a:xfrm>
            <a:off x="4467771" y="4843097"/>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الرابع</a:t>
            </a:r>
            <a:endParaRPr lang="en-US" sz="1600" b="1" dirty="0">
              <a:latin typeface="Cairo" pitchFamily="2" charset="-78"/>
              <a:cs typeface="Cairo" pitchFamily="2" charset="-78"/>
            </a:endParaRPr>
          </a:p>
        </p:txBody>
      </p:sp>
      <p:sp>
        <p:nvSpPr>
          <p:cNvPr id="27" name="Text Placeholder 9">
            <a:extLst>
              <a:ext uri="{FF2B5EF4-FFF2-40B4-BE49-F238E27FC236}">
                <a16:creationId xmlns:a16="http://schemas.microsoft.com/office/drawing/2014/main" id="{DCFFCD54-EF1F-24C0-8F49-7E23471609F2}"/>
              </a:ext>
            </a:extLst>
          </p:cNvPr>
          <p:cNvSpPr>
            <a:spLocks noGrp="1"/>
          </p:cNvSpPr>
          <p:nvPr>
            <p:ph type="body" sz="quarter" idx="34" hasCustomPrompt="1"/>
          </p:nvPr>
        </p:nvSpPr>
        <p:spPr>
          <a:xfrm>
            <a:off x="8184567" y="4843737"/>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الثالث</a:t>
            </a:r>
            <a:endParaRPr lang="en-US" sz="1600" b="1" dirty="0">
              <a:latin typeface="Cairo" pitchFamily="2" charset="-78"/>
              <a:cs typeface="Cairo" pitchFamily="2" charset="-78"/>
            </a:endParaRPr>
          </a:p>
        </p:txBody>
      </p:sp>
      <p:sp>
        <p:nvSpPr>
          <p:cNvPr id="33" name="Text Placeholder 9">
            <a:extLst>
              <a:ext uri="{FF2B5EF4-FFF2-40B4-BE49-F238E27FC236}">
                <a16:creationId xmlns:a16="http://schemas.microsoft.com/office/drawing/2014/main" id="{04E30792-2D82-ECF1-CE19-7992F304D6BC}"/>
              </a:ext>
            </a:extLst>
          </p:cNvPr>
          <p:cNvSpPr>
            <a:spLocks noGrp="1"/>
          </p:cNvSpPr>
          <p:nvPr>
            <p:ph type="body" sz="quarter" idx="32" hasCustomPrompt="1"/>
          </p:nvPr>
        </p:nvSpPr>
        <p:spPr>
          <a:xfrm>
            <a:off x="6305354" y="2151748"/>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الأول</a:t>
            </a:r>
            <a:endParaRPr lang="en-US" sz="1600" b="1" dirty="0">
              <a:latin typeface="Cairo" pitchFamily="2" charset="-78"/>
              <a:cs typeface="Cairo" pitchFamily="2" charset="-78"/>
            </a:endParaRPr>
          </a:p>
        </p:txBody>
      </p:sp>
      <p:sp>
        <p:nvSpPr>
          <p:cNvPr id="35" name="Text Placeholder 9">
            <a:extLst>
              <a:ext uri="{FF2B5EF4-FFF2-40B4-BE49-F238E27FC236}">
                <a16:creationId xmlns:a16="http://schemas.microsoft.com/office/drawing/2014/main" id="{CD44019E-1CD1-BFD4-9194-B433E24758F0}"/>
              </a:ext>
            </a:extLst>
          </p:cNvPr>
          <p:cNvSpPr>
            <a:spLocks noGrp="1"/>
          </p:cNvSpPr>
          <p:nvPr>
            <p:ph type="body" sz="quarter" idx="28" hasCustomPrompt="1"/>
          </p:nvPr>
        </p:nvSpPr>
        <p:spPr>
          <a:xfrm>
            <a:off x="2616797" y="2138869"/>
            <a:ext cx="1980196" cy="360663"/>
          </a:xfrm>
        </p:spPr>
        <p:txBody>
          <a:bodyPr lIns="0" rIns="0" anchor="ctr">
            <a:noAutofit/>
          </a:bodyPr>
          <a:lstStyle>
            <a:lvl1pPr algn="r">
              <a:defRPr sz="1600" b="1" i="0">
                <a:solidFill>
                  <a:schemeClr val="tx1"/>
                </a:solidFill>
                <a:latin typeface="29LT Bukra Alt" panose="020B0903020204020204"/>
                <a:cs typeface="29LT Bukra Alt" panose="020B0903020204020204"/>
              </a:defRPr>
            </a:lvl1pPr>
            <a:lvl2pPr>
              <a:defRPr sz="1600" b="1" i="0">
                <a:latin typeface="Cairo" pitchFamily="2" charset="-78"/>
                <a:cs typeface="Cairo" pitchFamily="2" charset="-78"/>
              </a:defRPr>
            </a:lvl2pPr>
            <a:lvl3pPr>
              <a:defRPr sz="1600" b="1" i="0">
                <a:latin typeface="Cairo" pitchFamily="2" charset="-78"/>
                <a:cs typeface="Cairo" pitchFamily="2" charset="-78"/>
              </a:defRPr>
            </a:lvl3pPr>
            <a:lvl4pPr>
              <a:defRPr sz="1600" b="1" i="0">
                <a:latin typeface="Cairo" pitchFamily="2" charset="-78"/>
                <a:cs typeface="Cairo" pitchFamily="2" charset="-78"/>
              </a:defRPr>
            </a:lvl4pPr>
            <a:lvl5pPr>
              <a:defRPr sz="1600" b="1" i="0">
                <a:latin typeface="Cairo" pitchFamily="2" charset="-78"/>
                <a:cs typeface="Cairo" pitchFamily="2" charset="-78"/>
              </a:defRPr>
            </a:lvl5pPr>
          </a:lstStyle>
          <a:p>
            <a:pPr>
              <a:lnSpc>
                <a:spcPct val="130000"/>
              </a:lnSpc>
              <a:spcBef>
                <a:spcPts val="600"/>
              </a:spcBef>
            </a:pPr>
            <a:r>
              <a:rPr lang="ar-SA" sz="1600" b="1" dirty="0">
                <a:latin typeface="Cairo" pitchFamily="2" charset="-78"/>
                <a:cs typeface="Cairo" pitchFamily="2" charset="-78"/>
              </a:rPr>
              <a:t>العنوان الثاني</a:t>
            </a:r>
            <a:endParaRPr lang="en-US" sz="1600" b="1" dirty="0">
              <a:latin typeface="Cairo" pitchFamily="2" charset="-78"/>
              <a:cs typeface="Cairo" pitchFamily="2" charset="-78"/>
            </a:endParaRPr>
          </a:p>
        </p:txBody>
      </p:sp>
      <p:sp>
        <p:nvSpPr>
          <p:cNvPr id="8" name="Text Placeholder 30">
            <a:extLst>
              <a:ext uri="{FF2B5EF4-FFF2-40B4-BE49-F238E27FC236}">
                <a16:creationId xmlns:a16="http://schemas.microsoft.com/office/drawing/2014/main" id="{E301FA63-C850-DE96-9EA0-896448EE0240}"/>
              </a:ext>
            </a:extLst>
          </p:cNvPr>
          <p:cNvSpPr>
            <a:spLocks noGrp="1"/>
          </p:cNvSpPr>
          <p:nvPr>
            <p:ph type="body" sz="quarter" idx="36" hasCustomPrompt="1"/>
          </p:nvPr>
        </p:nvSpPr>
        <p:spPr>
          <a:xfrm>
            <a:off x="4467771" y="5225598"/>
            <a:ext cx="1980196"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9" name="Text Placeholder 30">
            <a:extLst>
              <a:ext uri="{FF2B5EF4-FFF2-40B4-BE49-F238E27FC236}">
                <a16:creationId xmlns:a16="http://schemas.microsoft.com/office/drawing/2014/main" id="{F9CEB9DE-7867-3893-692E-1E9765CBA406}"/>
              </a:ext>
            </a:extLst>
          </p:cNvPr>
          <p:cNvSpPr>
            <a:spLocks noGrp="1"/>
          </p:cNvSpPr>
          <p:nvPr>
            <p:ph type="body" sz="quarter" idx="37" hasCustomPrompt="1"/>
          </p:nvPr>
        </p:nvSpPr>
        <p:spPr>
          <a:xfrm>
            <a:off x="774312" y="5198155"/>
            <a:ext cx="1980196"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2" name="Text Placeholder 30">
            <a:extLst>
              <a:ext uri="{FF2B5EF4-FFF2-40B4-BE49-F238E27FC236}">
                <a16:creationId xmlns:a16="http://schemas.microsoft.com/office/drawing/2014/main" id="{5B717BB2-BFC4-6815-DB4A-3989484BB68F}"/>
              </a:ext>
            </a:extLst>
          </p:cNvPr>
          <p:cNvSpPr>
            <a:spLocks noGrp="1"/>
          </p:cNvSpPr>
          <p:nvPr>
            <p:ph type="body" sz="quarter" idx="38" hasCustomPrompt="1"/>
          </p:nvPr>
        </p:nvSpPr>
        <p:spPr>
          <a:xfrm>
            <a:off x="8179159" y="5225598"/>
            <a:ext cx="1980196"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3" name="Text Placeholder 30">
            <a:extLst>
              <a:ext uri="{FF2B5EF4-FFF2-40B4-BE49-F238E27FC236}">
                <a16:creationId xmlns:a16="http://schemas.microsoft.com/office/drawing/2014/main" id="{0E7AA825-5EEE-B4C9-9EDD-5426CA382DF6}"/>
              </a:ext>
            </a:extLst>
          </p:cNvPr>
          <p:cNvSpPr>
            <a:spLocks noGrp="1"/>
          </p:cNvSpPr>
          <p:nvPr>
            <p:ph type="body" sz="quarter" idx="39" hasCustomPrompt="1"/>
          </p:nvPr>
        </p:nvSpPr>
        <p:spPr>
          <a:xfrm>
            <a:off x="6314501" y="2536442"/>
            <a:ext cx="1980196"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14" name="Text Placeholder 30">
            <a:extLst>
              <a:ext uri="{FF2B5EF4-FFF2-40B4-BE49-F238E27FC236}">
                <a16:creationId xmlns:a16="http://schemas.microsoft.com/office/drawing/2014/main" id="{9FB0A813-DAC9-3CB8-FF9D-356613B2DAC9}"/>
              </a:ext>
            </a:extLst>
          </p:cNvPr>
          <p:cNvSpPr>
            <a:spLocks noGrp="1"/>
          </p:cNvSpPr>
          <p:nvPr>
            <p:ph type="body" sz="quarter" idx="40" hasCustomPrompt="1"/>
          </p:nvPr>
        </p:nvSpPr>
        <p:spPr>
          <a:xfrm>
            <a:off x="2616797" y="2518512"/>
            <a:ext cx="2002371" cy="752801"/>
          </a:xfrm>
        </p:spPr>
        <p:txBody>
          <a:bodyPr lIns="0" rIns="0">
            <a:noAutofit/>
          </a:bodyPr>
          <a:lstStyle>
            <a:lvl1pPr marL="0" algn="r" defTabSz="914330" rtl="0" eaLnBrk="1" latinLnBrk="0" hangingPunct="1">
              <a:lnSpc>
                <a:spcPct val="130000"/>
              </a:lnSpc>
              <a:spcBef>
                <a:spcPts val="600"/>
              </a:spcBef>
              <a:defRPr lang="en-US" sz="1050" b="0" i="0" kern="1200" dirty="0" smtClean="0">
                <a:solidFill>
                  <a:schemeClr val="tx1">
                    <a:alpha val="70000"/>
                  </a:schemeClr>
                </a:solidFill>
                <a:latin typeface="29LT Bukra Alt" panose="020B0903020204020204"/>
                <a:ea typeface="+mn-ea"/>
                <a:cs typeface="29LT Bukra Alt" panose="020B0903020204020204"/>
              </a:defRPr>
            </a:lvl1pPr>
            <a:lvl2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2pPr>
            <a:lvl3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3pPr>
            <a:lvl4pPr marL="0" algn="l" defTabSz="914330" rtl="0" eaLnBrk="1" latinLnBrk="0" hangingPunct="1">
              <a:lnSpc>
                <a:spcPct val="130000"/>
              </a:lnSpc>
              <a:spcBef>
                <a:spcPts val="600"/>
              </a:spcBef>
              <a:defRPr lang="en-US" sz="1050" b="1" kern="1200" dirty="0" smtClean="0">
                <a:solidFill>
                  <a:schemeClr val="tx1">
                    <a:alpha val="70000"/>
                  </a:schemeClr>
                </a:solidFill>
                <a:latin typeface="Cairo" pitchFamily="2" charset="-78"/>
                <a:ea typeface="+mn-ea"/>
                <a:cs typeface="Cairo" pitchFamily="2" charset="-78"/>
              </a:defRPr>
            </a:lvl4pPr>
            <a:lvl5pPr marL="0" algn="l" defTabSz="914330" rtl="0" eaLnBrk="1" latinLnBrk="0" hangingPunct="1">
              <a:lnSpc>
                <a:spcPct val="130000"/>
              </a:lnSpc>
              <a:spcBef>
                <a:spcPts val="600"/>
              </a:spcBef>
              <a:defRPr lang="en-SA" sz="1050" b="0" i="0" kern="1200" dirty="0">
                <a:solidFill>
                  <a:schemeClr val="tx1">
                    <a:alpha val="70000"/>
                  </a:schemeClr>
                </a:solidFill>
                <a:latin typeface="Cairo" pitchFamily="2" charset="-78"/>
                <a:ea typeface="+mn-ea"/>
                <a:cs typeface="Cairo" pitchFamily="2" charset="-78"/>
              </a:defRPr>
            </a:lvl5pPr>
          </a:lstStyle>
          <a:p>
            <a:pPr marL="0" lvl="0" indent="0" algn="r" defTabSz="914330" rtl="1" eaLnBrk="1" latinLnBrk="0" hangingPunct="1">
              <a:lnSpc>
                <a:spcPct val="130000"/>
              </a:lnSpc>
              <a:spcBef>
                <a:spcPts val="600"/>
              </a:spcBef>
              <a:buFont typeface="Arial" panose="020B0604020202020204" pitchFamily="34" charset="0"/>
              <a:buNone/>
            </a:pPr>
            <a:r>
              <a:rPr lang="ar-SA" sz="1050" b="1" i="0" u="none" strike="noStrike" kern="1200" dirty="0">
                <a:solidFill>
                  <a:schemeClr val="tx1">
                    <a:alpha val="70000"/>
                  </a:schemeClr>
                </a:solidFill>
                <a:effectLst/>
                <a:latin typeface="Cairo" pitchFamily="2" charset="-78"/>
                <a:ea typeface="+mn-ea"/>
                <a:cs typeface="Cairo" pitchFamily="2" charset="-78"/>
              </a:rPr>
              <a:t>هذا النص هو </a:t>
            </a:r>
            <a:r>
              <a:rPr lang="ar-SA" sz="1050" b="0" i="0" u="none" strike="noStrike" kern="1200" dirty="0">
                <a:solidFill>
                  <a:schemeClr val="tx1">
                    <a:alpha val="70000"/>
                  </a:schemeClr>
                </a:solidFill>
                <a:effectLst/>
                <a:latin typeface="Cairo" pitchFamily="2" charset="-78"/>
                <a:ea typeface="+mn-ea"/>
                <a:cs typeface="Cairo" pitchFamily="2" charset="-78"/>
              </a:rPr>
              <a:t>مثال لنص يمكن أن يستبدل في نفس المساحة. مثال لنص يمكن أن يستبدل.</a:t>
            </a:r>
            <a:endParaRPr lang="en-SA" sz="1050" b="0" i="0" u="none" strike="noStrike" kern="1200" dirty="0">
              <a:solidFill>
                <a:schemeClr val="tx1">
                  <a:alpha val="70000"/>
                </a:schemeClr>
              </a:solidFill>
              <a:effectLst/>
              <a:latin typeface="Cairo" pitchFamily="2" charset="-78"/>
              <a:ea typeface="+mn-ea"/>
              <a:cs typeface="Cairo" pitchFamily="2" charset="-78"/>
            </a:endParaRPr>
          </a:p>
        </p:txBody>
      </p:sp>
      <p:sp>
        <p:nvSpPr>
          <p:cNvPr id="2" name="Title 5">
            <a:extLst>
              <a:ext uri="{FF2B5EF4-FFF2-40B4-BE49-F238E27FC236}">
                <a16:creationId xmlns:a16="http://schemas.microsoft.com/office/drawing/2014/main" id="{0126EBBA-4DC4-C9DF-ED91-589BE2B7185B}"/>
              </a:ext>
            </a:extLst>
          </p:cNvPr>
          <p:cNvSpPr>
            <a:spLocks noGrp="1"/>
          </p:cNvSpPr>
          <p:nvPr>
            <p:ph type="title" hasCustomPrompt="1"/>
          </p:nvPr>
        </p:nvSpPr>
        <p:spPr>
          <a:xfrm>
            <a:off x="2612448" y="515940"/>
            <a:ext cx="9152697" cy="1071009"/>
          </a:xfrm>
        </p:spPr>
        <p:txBody>
          <a:bodyPr/>
          <a:lstStyle>
            <a:lvl1pPr>
              <a:defRPr sz="2800">
                <a:solidFill>
                  <a:srgbClr val="003C56"/>
                </a:solidFill>
                <a:latin typeface="29LT Bukra Bold" pitchFamily="34" charset="-78"/>
                <a:cs typeface="29LT Bukra Bold" pitchFamily="34" charset="-78"/>
              </a:defRPr>
            </a:lvl1pPr>
          </a:lstStyle>
          <a:p>
            <a:r>
              <a:rPr lang="ar-SA" dirty="0"/>
              <a:t>العنـــوان الرئيســــي</a:t>
            </a:r>
            <a:endParaRPr lang="en-US" dirty="0"/>
          </a:p>
        </p:txBody>
      </p:sp>
    </p:spTree>
    <p:extLst>
      <p:ext uri="{BB962C8B-B14F-4D97-AF65-F5344CB8AC3E}">
        <p14:creationId xmlns:p14="http://schemas.microsoft.com/office/powerpoint/2010/main" val="1566197260"/>
      </p:ext>
    </p:extLst>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3733" y="752739"/>
            <a:ext cx="9152697" cy="1249845"/>
          </a:xfrm>
          <a:prstGeom prst="rect">
            <a:avLst/>
          </a:prstGeom>
          <a:effectLst/>
        </p:spPr>
        <p:txBody>
          <a:bodyPr vert="horz" lIns="0" tIns="192024" rIns="0" bIns="0" rtlCol="0" anchor="t" anchorCtr="0">
            <a:noAutofit/>
          </a:bodyPr>
          <a:lstStyle/>
          <a:p>
            <a:r>
              <a:rPr lang="en-US" dirty="0"/>
              <a:t>Your title here</a:t>
            </a:r>
          </a:p>
        </p:txBody>
      </p:sp>
      <p:sp>
        <p:nvSpPr>
          <p:cNvPr id="5" name="Text Placeholder 4">
            <a:extLst>
              <a:ext uri="{FF2B5EF4-FFF2-40B4-BE49-F238E27FC236}">
                <a16:creationId xmlns:a16="http://schemas.microsoft.com/office/drawing/2014/main" id="{15EAEC3A-1E3D-08A0-9025-EDDFE93748E7}"/>
              </a:ext>
            </a:extLst>
          </p:cNvPr>
          <p:cNvSpPr>
            <a:spLocks noGrp="1"/>
          </p:cNvSpPr>
          <p:nvPr>
            <p:ph type="body" idx="1"/>
          </p:nvPr>
        </p:nvSpPr>
        <p:spPr>
          <a:xfrm>
            <a:off x="2513733" y="2225146"/>
            <a:ext cx="9152697" cy="2812648"/>
          </a:xfrm>
          <a:prstGeom prst="rect">
            <a:avLst/>
          </a:prstGeom>
        </p:spPr>
        <p:txBody>
          <a:bodyPr vert="horz" lIns="91440" tIns="45720" rIns="91440" bIns="45720" rtlCol="0">
            <a:normAutofit/>
          </a:bodyPr>
          <a:lstStyle/>
          <a:p>
            <a:pPr lvl="1"/>
            <a:r>
              <a:rPr lang="en-US" dirty="0"/>
              <a:t>Second level</a:t>
            </a:r>
          </a:p>
          <a:p>
            <a:pPr lvl="2"/>
            <a:r>
              <a:rPr lang="en-US" dirty="0"/>
              <a:t>Third level</a:t>
            </a:r>
          </a:p>
          <a:p>
            <a:pPr lvl="3"/>
            <a:r>
              <a:rPr lang="en-US" dirty="0"/>
              <a:t>Fourth level</a:t>
            </a:r>
          </a:p>
          <a:p>
            <a:pPr lvl="4"/>
            <a:r>
              <a:rPr lang="en-US" dirty="0"/>
              <a:t>Fifth level</a:t>
            </a:r>
            <a:endParaRPr lang="en-SA" dirty="0"/>
          </a:p>
        </p:txBody>
      </p:sp>
      <p:sp>
        <p:nvSpPr>
          <p:cNvPr id="18" name="Slide Number Placeholder 24">
            <a:extLst>
              <a:ext uri="{FF2B5EF4-FFF2-40B4-BE49-F238E27FC236}">
                <a16:creationId xmlns:a16="http://schemas.microsoft.com/office/drawing/2014/main" id="{FB12A42C-0EA6-1552-91D4-576B476BBA72}"/>
              </a:ext>
            </a:extLst>
          </p:cNvPr>
          <p:cNvSpPr txBox="1">
            <a:spLocks/>
          </p:cNvSpPr>
          <p:nvPr userDrawn="1"/>
        </p:nvSpPr>
        <p:spPr>
          <a:xfrm>
            <a:off x="11172825" y="6352713"/>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rgbClr val="00A19B"/>
                </a:solidFill>
                <a:latin typeface="29LT Bukra Bold" pitchFamily="34" charset="-78"/>
                <a:ea typeface="Open Sans Semibold" charset="0"/>
                <a:cs typeface="29LT Bukra Bold" pitchFamily="34" charset="-78"/>
              </a:rPr>
              <a:pPr algn="ctr"/>
              <a:t>‹#›</a:t>
            </a:fld>
            <a:endParaRPr lang="en-US" sz="800" b="1" i="0" dirty="0">
              <a:solidFill>
                <a:srgbClr val="00A19B"/>
              </a:solidFill>
              <a:latin typeface="29LT Bukra Bold" pitchFamily="34" charset="-78"/>
              <a:ea typeface="Open Sans Semibold" charset="0"/>
              <a:cs typeface="29LT Bukra Bold" pitchFamily="34" charset="-78"/>
            </a:endParaRPr>
          </a:p>
        </p:txBody>
      </p:sp>
      <p:pic>
        <p:nvPicPr>
          <p:cNvPr id="8" name="Graphic 7">
            <a:extLst>
              <a:ext uri="{FF2B5EF4-FFF2-40B4-BE49-F238E27FC236}">
                <a16:creationId xmlns:a16="http://schemas.microsoft.com/office/drawing/2014/main" id="{10DE8D25-1052-C473-5D04-3FA0971B7938}"/>
              </a:ext>
            </a:extLst>
          </p:cNvPr>
          <p:cNvPicPr>
            <a:picLocks noChangeAspect="1"/>
          </p:cNvPicPr>
          <p:nvPr userDrawn="1"/>
        </p:nvPicPr>
        <p:blipFill>
          <a:blip r:embed="rId80">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252730" y="6380265"/>
            <a:ext cx="287597" cy="287597"/>
          </a:xfrm>
          <a:prstGeom prst="rect">
            <a:avLst/>
          </a:prstGeom>
        </p:spPr>
      </p:pic>
      <p:sp>
        <p:nvSpPr>
          <p:cNvPr id="9" name="TextBox 8">
            <a:extLst>
              <a:ext uri="{FF2B5EF4-FFF2-40B4-BE49-F238E27FC236}">
                <a16:creationId xmlns:a16="http://schemas.microsoft.com/office/drawing/2014/main" id="{4B8DCCC3-0196-5661-EE30-B17EA124CE10}"/>
              </a:ext>
            </a:extLst>
          </p:cNvPr>
          <p:cNvSpPr txBox="1"/>
          <p:nvPr userDrawn="1"/>
        </p:nvSpPr>
        <p:spPr>
          <a:xfrm>
            <a:off x="8445765" y="6436758"/>
            <a:ext cx="3084163" cy="357076"/>
          </a:xfrm>
          <a:prstGeom prst="rect">
            <a:avLst/>
          </a:prstGeom>
          <a:noFill/>
        </p:spPr>
        <p:txBody>
          <a:bodyPr wrap="square" lIns="0" tIns="36000" rIns="216000" bIns="36000" rtlCol="0">
            <a:spAutoFit/>
          </a:bodyPr>
          <a:lstStyle/>
          <a:p>
            <a:pPr marL="0" algn="r" defTabSz="914330" rtl="1" eaLnBrk="1" latinLnBrk="0" hangingPunct="1">
              <a:lnSpc>
                <a:spcPct val="130000"/>
              </a:lnSpc>
              <a:spcBef>
                <a:spcPts val="1000"/>
              </a:spcBef>
            </a:pPr>
            <a:r>
              <a:rPr lang="en-US" sz="800" b="0" i="0" u="none" strike="noStrike" dirty="0">
                <a:solidFill>
                  <a:schemeClr val="bg1">
                    <a:lumMod val="75000"/>
                  </a:schemeClr>
                </a:solidFill>
                <a:effectLst/>
                <a:latin typeface="29LTBUKRAALT-MEDIUM"/>
              </a:rPr>
              <a:t>All rights reserved for Saudi Authority for Intellectual Property </a:t>
            </a:r>
            <a:r>
              <a:rPr lang="ar-SA" sz="700" b="0" i="0" u="none" strike="noStrike" dirty="0">
                <a:solidFill>
                  <a:schemeClr val="bg1">
                    <a:lumMod val="75000"/>
                  </a:schemeClr>
                </a:solidFill>
                <a:effectLst/>
                <a:latin typeface="29LT Bukra Bold" pitchFamily="34" charset="-78"/>
                <a:cs typeface="29LT Bukra Bold" pitchFamily="34" charset="-78"/>
              </a:rPr>
              <a:t> ©</a:t>
            </a:r>
            <a:endParaRPr lang="en-SA" sz="700" b="1" dirty="0">
              <a:solidFill>
                <a:schemeClr val="bg1">
                  <a:lumMod val="75000"/>
                </a:schemeClr>
              </a:solidFill>
              <a:latin typeface="29LT Bukra Bold" pitchFamily="34" charset="-78"/>
              <a:cs typeface="29LT Bukra Bold" pitchFamily="34" charset="-78"/>
            </a:endParaRPr>
          </a:p>
        </p:txBody>
      </p:sp>
      <p:cxnSp>
        <p:nvCxnSpPr>
          <p:cNvPr id="11" name="Straight Connector 10">
            <a:extLst>
              <a:ext uri="{FF2B5EF4-FFF2-40B4-BE49-F238E27FC236}">
                <a16:creationId xmlns:a16="http://schemas.microsoft.com/office/drawing/2014/main" id="{3D2C6C7E-063D-AE1F-4CA4-01964A78C9FB}"/>
              </a:ext>
            </a:extLst>
          </p:cNvPr>
          <p:cNvCxnSpPr>
            <a:cxnSpLocks/>
            <a:endCxn id="9" idx="1"/>
          </p:cNvCxnSpPr>
          <p:nvPr userDrawn="1"/>
        </p:nvCxnSpPr>
        <p:spPr>
          <a:xfrm>
            <a:off x="860854" y="6550579"/>
            <a:ext cx="7584911" cy="64717"/>
          </a:xfrm>
          <a:prstGeom prst="line">
            <a:avLst/>
          </a:prstGeom>
          <a:ln>
            <a:solidFill>
              <a:schemeClr val="bg1">
                <a:lumMod val="65000"/>
                <a:alpha val="48007"/>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258120"/>
      </p:ext>
    </p:extLst>
  </p:cSld>
  <p:clrMap bg1="lt1" tx1="dk1" bg2="lt2" tx2="dk2" accent1="accent1" accent2="accent2" accent3="accent3" accent4="accent4" accent5="accent5" accent6="accent6" hlink="hlink" folHlink="folHlink"/>
  <p:sldLayoutIdLst>
    <p:sldLayoutId id="2147484219" r:id="rId1"/>
    <p:sldLayoutId id="2147484439" r:id="rId2"/>
    <p:sldLayoutId id="2147484436" r:id="rId3"/>
    <p:sldLayoutId id="2147484435" r:id="rId4"/>
    <p:sldLayoutId id="2147484434" r:id="rId5"/>
    <p:sldLayoutId id="2147484430" r:id="rId6"/>
    <p:sldLayoutId id="2147484427" r:id="rId7"/>
    <p:sldLayoutId id="2147484419" r:id="rId8"/>
    <p:sldLayoutId id="2147484416" r:id="rId9"/>
    <p:sldLayoutId id="2147484438" r:id="rId10"/>
    <p:sldLayoutId id="2147484414" r:id="rId11"/>
    <p:sldLayoutId id="2147484413" r:id="rId12"/>
    <p:sldLayoutId id="2147484440" r:id="rId13"/>
    <p:sldLayoutId id="2147484412" r:id="rId14"/>
    <p:sldLayoutId id="2147484432" r:id="rId15"/>
    <p:sldLayoutId id="2147484409" r:id="rId16"/>
    <p:sldLayoutId id="2147484408" r:id="rId17"/>
    <p:sldLayoutId id="2147484407" r:id="rId18"/>
    <p:sldLayoutId id="2147484431" r:id="rId19"/>
    <p:sldLayoutId id="2147484406" r:id="rId20"/>
    <p:sldLayoutId id="2147484399" r:id="rId21"/>
    <p:sldLayoutId id="2147484403" r:id="rId22"/>
    <p:sldLayoutId id="2147484404" r:id="rId23"/>
    <p:sldLayoutId id="2147484428" r:id="rId24"/>
    <p:sldLayoutId id="2147484398" r:id="rId25"/>
    <p:sldLayoutId id="2147484396" r:id="rId26"/>
    <p:sldLayoutId id="2147484392" r:id="rId27"/>
    <p:sldLayoutId id="2147484391" r:id="rId28"/>
    <p:sldLayoutId id="2147484390" r:id="rId29"/>
    <p:sldLayoutId id="2147484389" r:id="rId30"/>
    <p:sldLayoutId id="2147484385" r:id="rId31"/>
    <p:sldLayoutId id="2147484381" r:id="rId32"/>
    <p:sldLayoutId id="2147484382" r:id="rId33"/>
    <p:sldLayoutId id="2147484383" r:id="rId34"/>
    <p:sldLayoutId id="2147484386" r:id="rId35"/>
    <p:sldLayoutId id="2147484387" r:id="rId36"/>
    <p:sldLayoutId id="2147484384" r:id="rId37"/>
    <p:sldLayoutId id="2147484388" r:id="rId38"/>
    <p:sldLayoutId id="2147484379" r:id="rId39"/>
    <p:sldLayoutId id="2147484361" r:id="rId40"/>
    <p:sldLayoutId id="2147484220" r:id="rId41"/>
    <p:sldLayoutId id="2147484433" r:id="rId42"/>
    <p:sldLayoutId id="2147484426" r:id="rId43"/>
    <p:sldLayoutId id="2147484429" r:id="rId44"/>
    <p:sldLayoutId id="2147484418" r:id="rId45"/>
    <p:sldLayoutId id="2147484411" r:id="rId46"/>
    <p:sldLayoutId id="2147484410" r:id="rId47"/>
    <p:sldLayoutId id="2147484222" r:id="rId48"/>
    <p:sldLayoutId id="2147484401" r:id="rId49"/>
    <p:sldLayoutId id="2147484400" r:id="rId50"/>
    <p:sldLayoutId id="2147484445" r:id="rId51"/>
    <p:sldLayoutId id="2147484223" r:id="rId52"/>
    <p:sldLayoutId id="2147484224" r:id="rId53"/>
    <p:sldLayoutId id="2147484225" r:id="rId54"/>
    <p:sldLayoutId id="2147484226" r:id="rId55"/>
    <p:sldLayoutId id="2147484228" r:id="rId56"/>
    <p:sldLayoutId id="2147484229" r:id="rId57"/>
    <p:sldLayoutId id="2147484230" r:id="rId58"/>
    <p:sldLayoutId id="2147484232" r:id="rId59"/>
    <p:sldLayoutId id="2147484395" r:id="rId60"/>
    <p:sldLayoutId id="2147484380" r:id="rId61"/>
    <p:sldLayoutId id="2147484261" r:id="rId62"/>
    <p:sldLayoutId id="2147484402" r:id="rId63"/>
    <p:sldLayoutId id="2147484446" r:id="rId64"/>
    <p:sldLayoutId id="2147484447" r:id="rId65"/>
    <p:sldLayoutId id="2147484448" r:id="rId66"/>
    <p:sldLayoutId id="2147484449" r:id="rId67"/>
    <p:sldLayoutId id="2147484450" r:id="rId68"/>
    <p:sldLayoutId id="2147484393" r:id="rId69"/>
    <p:sldLayoutId id="2147484394" r:id="rId70"/>
    <p:sldLayoutId id="2147484417" r:id="rId71"/>
    <p:sldLayoutId id="2147484308" r:id="rId72"/>
    <p:sldLayoutId id="2147484314" r:id="rId73"/>
    <p:sldLayoutId id="2147484415" r:id="rId74"/>
    <p:sldLayoutId id="2147484359" r:id="rId75"/>
    <p:sldLayoutId id="2147484360" r:id="rId76"/>
    <p:sldLayoutId id="2147484362" r:id="rId77"/>
    <p:sldLayoutId id="2147484420" r:id="rId78"/>
  </p:sldLayoutIdLst>
  <p:hf hdr="0" ftr="0" dt="0"/>
  <p:txStyles>
    <p:titleStyle>
      <a:lvl1pPr algn="r" defTabSz="914318" rtl="1" eaLnBrk="1" latinLnBrk="0" hangingPunct="1">
        <a:lnSpc>
          <a:spcPct val="80000"/>
        </a:lnSpc>
        <a:spcBef>
          <a:spcPct val="0"/>
        </a:spcBef>
        <a:buNone/>
        <a:defRPr sz="3600" b="1" i="0" kern="1200" spc="-100" baseline="0">
          <a:solidFill>
            <a:srgbClr val="003C56"/>
          </a:solidFill>
          <a:latin typeface="29LT Bukra Bold" pitchFamily="34" charset="-78"/>
          <a:ea typeface="29LT Bukra Bold" pitchFamily="34" charset="-78"/>
          <a:cs typeface="29LT Bukra Bold" pitchFamily="34" charset="-78"/>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Cairo" pitchFamily="2" charset="-78"/>
          <a:ea typeface="+mn-ea"/>
          <a:cs typeface="Cairo" pitchFamily="2" charset="-78"/>
        </a:defRPr>
      </a:lvl1pPr>
      <a:lvl2pPr marL="0" indent="0" algn="r" defTabSz="914318" rtl="1" eaLnBrk="1" latinLnBrk="0" hangingPunct="1">
        <a:lnSpc>
          <a:spcPct val="150000"/>
        </a:lnSpc>
        <a:spcBef>
          <a:spcPts val="499"/>
        </a:spcBef>
        <a:buFont typeface="Arial" panose="020B0604020202020204" pitchFamily="34" charset="0"/>
        <a:buNone/>
        <a:defRPr sz="2000" kern="1200">
          <a:solidFill>
            <a:srgbClr val="00A19B"/>
          </a:solidFill>
          <a:latin typeface="29LT Bukra Bold" pitchFamily="34" charset="-78"/>
          <a:ea typeface="+mn-ea"/>
          <a:cs typeface="29LT Bukra Bold" pitchFamily="34" charset="-78"/>
        </a:defRPr>
      </a:lvl2pPr>
      <a:lvl3pPr marL="0" indent="0" algn="r" defTabSz="914318" rtl="1" eaLnBrk="1" latinLnBrk="0" hangingPunct="1">
        <a:lnSpc>
          <a:spcPct val="150000"/>
        </a:lnSpc>
        <a:spcBef>
          <a:spcPts val="499"/>
        </a:spcBef>
        <a:buFont typeface="Arial" panose="020B0604020202020204" pitchFamily="34" charset="0"/>
        <a:buNone/>
        <a:defRPr sz="1400" kern="1200">
          <a:solidFill>
            <a:srgbClr val="00A19B"/>
          </a:solidFill>
          <a:latin typeface="29LT Bukra Bold" pitchFamily="34" charset="-78"/>
          <a:ea typeface="+mn-ea"/>
          <a:cs typeface="29LT Bukra Bold" pitchFamily="34" charset="-78"/>
        </a:defRPr>
      </a:lvl3pPr>
      <a:lvl4pPr marL="0" indent="0" algn="r" defTabSz="914318" rtl="1" eaLnBrk="1" latinLnBrk="0" hangingPunct="1">
        <a:lnSpc>
          <a:spcPct val="150000"/>
        </a:lnSpc>
        <a:spcBef>
          <a:spcPts val="499"/>
        </a:spcBef>
        <a:buFont typeface="Arial" panose="020B0604020202020204" pitchFamily="34" charset="0"/>
        <a:buNone/>
        <a:defRPr sz="1050" kern="1200">
          <a:solidFill>
            <a:srgbClr val="00A19B"/>
          </a:solidFill>
          <a:latin typeface="29LT Bukra Bold" pitchFamily="34" charset="-78"/>
          <a:ea typeface="+mn-ea"/>
          <a:cs typeface="29LT Bukra Bold" pitchFamily="34" charset="-78"/>
        </a:defRPr>
      </a:lvl4pPr>
      <a:lvl5pPr marL="0" indent="0" algn="r" defTabSz="914318" rtl="1" eaLnBrk="1" latinLnBrk="0" hangingPunct="1">
        <a:lnSpc>
          <a:spcPct val="150000"/>
        </a:lnSpc>
        <a:spcBef>
          <a:spcPts val="499"/>
        </a:spcBef>
        <a:buFont typeface="Arial" panose="020B0604020202020204" pitchFamily="34" charset="0"/>
        <a:buNone/>
        <a:defRPr sz="1000" kern="1200" baseline="0">
          <a:solidFill>
            <a:srgbClr val="00A19B"/>
          </a:solidFill>
          <a:latin typeface="29LT Bukra Bold" pitchFamily="34" charset="-78"/>
          <a:ea typeface="+mn-ea"/>
          <a:cs typeface="29LT Bukra Bold" pitchFamily="34" charset="-78"/>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680" userDrawn="1">
          <p15:clr>
            <a:srgbClr val="F26B43"/>
          </p15:clr>
        </p15:guide>
        <p15:guide id="44">
          <p15:clr>
            <a:srgbClr val="F26B43"/>
          </p15:clr>
        </p15:guide>
        <p15:guide id="45" pos="7038" userDrawn="1">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35" userDrawn="1">
          <p15:clr>
            <a:srgbClr val="F26B43"/>
          </p15:clr>
        </p15:guide>
        <p15:guide id="53" pos="5745" userDrawn="1">
          <p15:clr>
            <a:srgbClr val="F26B43"/>
          </p15:clr>
        </p15:guide>
        <p15:guide id="54" pos="64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4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79F0EE-CB58-DAE8-3FAD-4D57ED13E338}"/>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8" name="Заголовок 1">
            <a:extLst>
              <a:ext uri="{FF2B5EF4-FFF2-40B4-BE49-F238E27FC236}">
                <a16:creationId xmlns:a16="http://schemas.microsoft.com/office/drawing/2014/main" id="{A9E3CA63-309A-A108-EBB8-82DDC06A06BB}"/>
              </a:ext>
            </a:extLst>
          </p:cNvPr>
          <p:cNvSpPr>
            <a:spLocks noGrp="1"/>
          </p:cNvSpPr>
          <p:nvPr>
            <p:ph type="title"/>
          </p:nvPr>
        </p:nvSpPr>
        <p:spPr>
          <a:xfrm>
            <a:off x="2513733" y="752739"/>
            <a:ext cx="9152697" cy="1249845"/>
          </a:xfrm>
          <a:prstGeom prst="rect">
            <a:avLst/>
          </a:prstGeom>
          <a:effectLst/>
        </p:spPr>
        <p:txBody>
          <a:bodyPr vert="horz" lIns="0" tIns="192024" rIns="0" bIns="0" rtlCol="0" anchor="t" anchorCtr="0">
            <a:noAutofit/>
          </a:bodyPr>
          <a:lstStyle/>
          <a:p>
            <a:r>
              <a:rPr lang="en-US" dirty="0"/>
              <a:t>Your title here</a:t>
            </a:r>
          </a:p>
        </p:txBody>
      </p:sp>
      <p:sp>
        <p:nvSpPr>
          <p:cNvPr id="9" name="Slide Number Placeholder 24">
            <a:extLst>
              <a:ext uri="{FF2B5EF4-FFF2-40B4-BE49-F238E27FC236}">
                <a16:creationId xmlns:a16="http://schemas.microsoft.com/office/drawing/2014/main" id="{8499A3FA-3663-A41A-DB86-FE99FE902FCB}"/>
              </a:ext>
            </a:extLst>
          </p:cNvPr>
          <p:cNvSpPr txBox="1">
            <a:spLocks/>
          </p:cNvSpPr>
          <p:nvPr userDrawn="1"/>
        </p:nvSpPr>
        <p:spPr>
          <a:xfrm>
            <a:off x="11172825" y="6352713"/>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rgbClr val="00A19B"/>
                </a:solidFill>
                <a:latin typeface="29LT Bukra Bold" pitchFamily="34" charset="-78"/>
                <a:ea typeface="Open Sans Semibold" charset="0"/>
                <a:cs typeface="29LT Bukra Bold" pitchFamily="34" charset="-78"/>
              </a:rPr>
              <a:pPr algn="ctr"/>
              <a:t>‹#›</a:t>
            </a:fld>
            <a:endParaRPr lang="en-US" sz="800" b="1" i="0" dirty="0">
              <a:solidFill>
                <a:srgbClr val="00A19B"/>
              </a:solidFill>
              <a:latin typeface="29LT Bukra Bold" pitchFamily="34" charset="-78"/>
              <a:ea typeface="Open Sans Semibold" charset="0"/>
              <a:cs typeface="29LT Bukra Bold" pitchFamily="34" charset="-78"/>
            </a:endParaRPr>
          </a:p>
        </p:txBody>
      </p:sp>
      <p:pic>
        <p:nvPicPr>
          <p:cNvPr id="10" name="Graphic 9">
            <a:extLst>
              <a:ext uri="{FF2B5EF4-FFF2-40B4-BE49-F238E27FC236}">
                <a16:creationId xmlns:a16="http://schemas.microsoft.com/office/drawing/2014/main" id="{E6D30099-5593-FA41-C7FD-5F0B2B7A008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730" y="6380265"/>
            <a:ext cx="287597" cy="287597"/>
          </a:xfrm>
          <a:prstGeom prst="rect">
            <a:avLst/>
          </a:prstGeom>
        </p:spPr>
      </p:pic>
      <p:cxnSp>
        <p:nvCxnSpPr>
          <p:cNvPr id="12" name="Straight Connector 11">
            <a:extLst>
              <a:ext uri="{FF2B5EF4-FFF2-40B4-BE49-F238E27FC236}">
                <a16:creationId xmlns:a16="http://schemas.microsoft.com/office/drawing/2014/main" id="{43458A76-980D-076E-2020-2AF95C202838}"/>
              </a:ext>
            </a:extLst>
          </p:cNvPr>
          <p:cNvCxnSpPr>
            <a:cxnSpLocks/>
          </p:cNvCxnSpPr>
          <p:nvPr userDrawn="1"/>
        </p:nvCxnSpPr>
        <p:spPr>
          <a:xfrm flipV="1">
            <a:off x="761463" y="6535275"/>
            <a:ext cx="7584911" cy="15303"/>
          </a:xfrm>
          <a:prstGeom prst="line">
            <a:avLst/>
          </a:prstGeom>
          <a:ln>
            <a:solidFill>
              <a:schemeClr val="bg1">
                <a:lumMod val="65000"/>
                <a:alpha val="48007"/>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A495BB-62DB-14BF-F88F-9D12E867F1DC}"/>
              </a:ext>
            </a:extLst>
          </p:cNvPr>
          <p:cNvSpPr txBox="1"/>
          <p:nvPr userDrawn="1"/>
        </p:nvSpPr>
        <p:spPr>
          <a:xfrm>
            <a:off x="8445765" y="6436758"/>
            <a:ext cx="3084163" cy="357076"/>
          </a:xfrm>
          <a:prstGeom prst="rect">
            <a:avLst/>
          </a:prstGeom>
          <a:noFill/>
        </p:spPr>
        <p:txBody>
          <a:bodyPr wrap="square" lIns="0" tIns="36000" rIns="216000" bIns="36000" rtlCol="0">
            <a:spAutoFit/>
          </a:bodyPr>
          <a:lstStyle/>
          <a:p>
            <a:pPr marL="0" algn="r" defTabSz="914330" rtl="1" eaLnBrk="1" latinLnBrk="0" hangingPunct="1">
              <a:lnSpc>
                <a:spcPct val="130000"/>
              </a:lnSpc>
              <a:spcBef>
                <a:spcPts val="1000"/>
              </a:spcBef>
            </a:pPr>
            <a:r>
              <a:rPr lang="en-US" sz="800" b="0" i="0" u="none" strike="noStrike" dirty="0">
                <a:solidFill>
                  <a:schemeClr val="bg1">
                    <a:lumMod val="75000"/>
                  </a:schemeClr>
                </a:solidFill>
                <a:effectLst/>
                <a:latin typeface="29LTBUKRAALT-MEDIUM"/>
              </a:rPr>
              <a:t>All rights reserved for Saudi Authority for Intellectual Property </a:t>
            </a:r>
            <a:r>
              <a:rPr lang="ar-SA" sz="700" b="0" i="0" u="none" strike="noStrike" dirty="0">
                <a:solidFill>
                  <a:schemeClr val="bg1">
                    <a:lumMod val="75000"/>
                  </a:schemeClr>
                </a:solidFill>
                <a:effectLst/>
                <a:latin typeface="29LT Bukra Bold" pitchFamily="34" charset="-78"/>
                <a:cs typeface="29LT Bukra Bold" pitchFamily="34" charset="-78"/>
              </a:rPr>
              <a:t> ©</a:t>
            </a:r>
            <a:endParaRPr lang="en-SA" sz="700" b="1" dirty="0">
              <a:solidFill>
                <a:schemeClr val="bg1">
                  <a:lumMod val="75000"/>
                </a:schemeClr>
              </a:solidFill>
              <a:latin typeface="29LT Bukra Bold" pitchFamily="34" charset="-78"/>
              <a:cs typeface="29LT Bukra Bold" pitchFamily="34" charset="-78"/>
            </a:endParaRPr>
          </a:p>
        </p:txBody>
      </p:sp>
    </p:spTree>
    <p:extLst>
      <p:ext uri="{BB962C8B-B14F-4D97-AF65-F5344CB8AC3E}">
        <p14:creationId xmlns:p14="http://schemas.microsoft.com/office/powerpoint/2010/main" val="2046017105"/>
      </p:ext>
    </p:extLst>
  </p:cSld>
  <p:clrMap bg1="lt1" tx1="dk1" bg2="lt2" tx2="dk2" accent1="accent1" accent2="accent2" accent3="accent3" accent4="accent4" accent5="accent5" accent6="accent6" hlink="hlink" folHlink="folHlink"/>
  <p:sldLayoutIdLst>
    <p:sldLayoutId id="2147484444" r:id="rId1"/>
    <p:sldLayoutId id="2147484453" r:id="rId2"/>
  </p:sldLayoutIdLst>
  <p:txStyles>
    <p:titleStyle>
      <a:lvl1pPr algn="l" defTabSz="914400" rtl="0" eaLnBrk="1" latinLnBrk="0" hangingPunct="1">
        <a:lnSpc>
          <a:spcPct val="90000"/>
        </a:lnSpc>
        <a:spcBef>
          <a:spcPct val="0"/>
        </a:spcBef>
        <a:buNone/>
        <a:defRPr sz="4400" kern="1200">
          <a:solidFill>
            <a:schemeClr val="tx1"/>
          </a:solidFill>
          <a:latin typeface="29LT Bukra Bold" pitchFamily="34" charset="-78"/>
          <a:ea typeface="+mj-ea"/>
          <a:cs typeface="29LT Bukra Bold" pitchFamily="34" charset="-7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16041"/>
      </p:ext>
    </p:extLst>
  </p:cSld>
  <p:clrMap bg1="lt1" tx1="dk1" bg2="lt2" tx2="dk2" accent1="accent1" accent2="accent2" accent3="accent3" accent4="accent4" accent5="accent5" accent6="accent6" hlink="hlink" folHlink="folHlink"/>
  <p:sldLayoutIdLst>
    <p:sldLayoutId id="2147484374" r:id="rId1"/>
    <p:sldLayoutId id="2147484425" r:id="rId2"/>
    <p:sldLayoutId id="2147484437" r:id="rId3"/>
    <p:sldLayoutId id="2147484452" r:id="rId4"/>
    <p:sldLayoutId id="2147484442" r:id="rId5"/>
    <p:sldLayoutId id="2147484451" r:id="rId6"/>
    <p:sldLayoutId id="2147484422" r:id="rId7"/>
    <p:sldLayoutId id="214748444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0.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hyperlink" Target="https://ipcpub.wipo.int/?notion=scheme&amp;version=20240101&amp;symbol=none&amp;menulang=en&amp;lang=en&amp;viewmode=f&amp;fipcpc=no&amp;showdeleted=yes&amp;indexes=no&amp;headings=yes&amp;notes=yes&amp;direction=o2n&amp;initial=A&amp;cwid=none&amp;tree=no&amp;searchmode=smart#1539" TargetMode="External"/><Relationship Id="rId2" Type="http://schemas.openxmlformats.org/officeDocument/2006/relationships/chart" Target="../charts/chart3.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D1D69B-EE5E-9975-98E9-1BD04F3CAC2E}"/>
              </a:ext>
            </a:extLst>
          </p:cNvPr>
          <p:cNvSpPr>
            <a:spLocks noGrp="1"/>
          </p:cNvSpPr>
          <p:nvPr>
            <p:ph type="title"/>
          </p:nvPr>
        </p:nvSpPr>
        <p:spPr>
          <a:xfrm>
            <a:off x="1135068" y="3624071"/>
            <a:ext cx="9921863" cy="1048137"/>
          </a:xfrm>
          <a:prstGeom prst="rect">
            <a:avLst/>
          </a:prstGeom>
        </p:spPr>
        <p:txBody>
          <a:bodyPr/>
          <a:lstStyle/>
          <a:p>
            <a:pPr algn="l" defTabSz="914400" eaLnBrk="1" latinLnBrk="0" hangingPunct="1">
              <a:lnSpc>
                <a:spcPct val="90000"/>
              </a:lnSpc>
              <a:spcBef>
                <a:spcPct val="0"/>
              </a:spcBef>
              <a:buNone/>
            </a:pPr>
            <a:r>
              <a:rPr lang="en-US" sz="3600" dirty="0"/>
              <a:t>SAIP’s Experience on PPH</a:t>
            </a:r>
            <a:endParaRPr lang="en-SA" dirty="0"/>
          </a:p>
        </p:txBody>
      </p:sp>
    </p:spTree>
    <p:extLst>
      <p:ext uri="{BB962C8B-B14F-4D97-AF65-F5344CB8AC3E}">
        <p14:creationId xmlns:p14="http://schemas.microsoft.com/office/powerpoint/2010/main" val="115409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1E16-61B6-8E00-82EF-8C359FD8A2AD}"/>
              </a:ext>
            </a:extLst>
          </p:cNvPr>
          <p:cNvSpPr>
            <a:spLocks noGrp="1"/>
          </p:cNvSpPr>
          <p:nvPr>
            <p:ph type="title"/>
          </p:nvPr>
        </p:nvSpPr>
        <p:spPr>
          <a:xfrm>
            <a:off x="1920563" y="3022473"/>
            <a:ext cx="8350873" cy="813053"/>
          </a:xfrm>
          <a:prstGeom prst="rect">
            <a:avLst/>
          </a:prstGeom>
        </p:spPr>
        <p:txBody>
          <a:bodyPr/>
          <a:lstStyle/>
          <a:p>
            <a:pPr algn="ctr" defTabSz="914400" rtl="1" eaLnBrk="1" latinLnBrk="0" hangingPunct="1">
              <a:lnSpc>
                <a:spcPct val="90000"/>
              </a:lnSpc>
              <a:spcBef>
                <a:spcPct val="0"/>
              </a:spcBef>
              <a:buNone/>
            </a:pPr>
            <a:r>
              <a:rPr lang="en-US" dirty="0"/>
              <a:t>Thank you</a:t>
            </a:r>
            <a:endParaRPr lang="en-SA" dirty="0"/>
          </a:p>
        </p:txBody>
      </p:sp>
    </p:spTree>
    <p:extLst>
      <p:ext uri="{BB962C8B-B14F-4D97-AF65-F5344CB8AC3E}">
        <p14:creationId xmlns:p14="http://schemas.microsoft.com/office/powerpoint/2010/main" val="325267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607F-BBBB-872E-ACA6-25F9F903F2B3}"/>
              </a:ext>
            </a:extLst>
          </p:cNvPr>
          <p:cNvSpPr>
            <a:spLocks noGrp="1"/>
          </p:cNvSpPr>
          <p:nvPr>
            <p:ph type="title"/>
          </p:nvPr>
        </p:nvSpPr>
        <p:spPr>
          <a:xfrm>
            <a:off x="681672" y="515940"/>
            <a:ext cx="9152697" cy="1071009"/>
          </a:xfrm>
        </p:spPr>
        <p:txBody>
          <a:bodyPr/>
          <a:lstStyle/>
          <a:p>
            <a:pPr algn="l"/>
            <a:r>
              <a:rPr lang="en-US" dirty="0"/>
              <a:t>Contents</a:t>
            </a:r>
            <a:endParaRPr lang="en-SA" dirty="0"/>
          </a:p>
        </p:txBody>
      </p:sp>
      <p:sp>
        <p:nvSpPr>
          <p:cNvPr id="3" name="Text Placeholder 2">
            <a:extLst>
              <a:ext uri="{FF2B5EF4-FFF2-40B4-BE49-F238E27FC236}">
                <a16:creationId xmlns:a16="http://schemas.microsoft.com/office/drawing/2014/main" id="{9783E314-18DB-7C84-67D1-0375273F549E}"/>
              </a:ext>
            </a:extLst>
          </p:cNvPr>
          <p:cNvSpPr>
            <a:spLocks noGrp="1"/>
          </p:cNvSpPr>
          <p:nvPr>
            <p:ph type="body" idx="1"/>
          </p:nvPr>
        </p:nvSpPr>
        <p:spPr>
          <a:xfrm>
            <a:off x="681672" y="1875797"/>
            <a:ext cx="10165715" cy="338554"/>
          </a:xfrm>
        </p:spPr>
        <p:txBody>
          <a:bodyPr/>
          <a:lstStyle/>
          <a:p>
            <a:pPr algn="l"/>
            <a:r>
              <a:rPr lang="en-US" sz="1600" dirty="0">
                <a:latin typeface="29LT Bukra Bold" pitchFamily="34" charset="-78"/>
                <a:cs typeface="29LT Bukra Bold" pitchFamily="34" charset="-78"/>
              </a:rPr>
              <a:t>Section 1: </a:t>
            </a:r>
            <a:r>
              <a:rPr lang="en-US" sz="1600" dirty="0">
                <a:solidFill>
                  <a:schemeClr val="bg2">
                    <a:lumMod val="50000"/>
                  </a:schemeClr>
                </a:solidFill>
                <a:latin typeface="29LT Bukra Bold" pitchFamily="34" charset="-78"/>
                <a:cs typeface="29LT Bukra Bold" pitchFamily="34" charset="-78"/>
              </a:rPr>
              <a:t>Overview of Filed Patent applications with SAIP.</a:t>
            </a:r>
            <a:endParaRPr lang="en-SA" sz="1600" dirty="0">
              <a:solidFill>
                <a:schemeClr val="bg2">
                  <a:lumMod val="50000"/>
                </a:schemeClr>
              </a:solidFill>
            </a:endParaRPr>
          </a:p>
        </p:txBody>
      </p:sp>
      <p:sp>
        <p:nvSpPr>
          <p:cNvPr id="5" name="Text Placeholder 4">
            <a:extLst>
              <a:ext uri="{FF2B5EF4-FFF2-40B4-BE49-F238E27FC236}">
                <a16:creationId xmlns:a16="http://schemas.microsoft.com/office/drawing/2014/main" id="{F96520EE-3F02-3EB1-7483-497490C28EDF}"/>
              </a:ext>
            </a:extLst>
          </p:cNvPr>
          <p:cNvSpPr>
            <a:spLocks noGrp="1"/>
          </p:cNvSpPr>
          <p:nvPr>
            <p:ph type="body" idx="11"/>
          </p:nvPr>
        </p:nvSpPr>
        <p:spPr>
          <a:xfrm>
            <a:off x="681672" y="3183794"/>
            <a:ext cx="10165715" cy="338554"/>
          </a:xfrm>
        </p:spPr>
        <p:txBody>
          <a:bodyPr/>
          <a:lstStyle/>
          <a:p>
            <a:pPr algn="l"/>
            <a:r>
              <a:rPr lang="en-US" sz="1600" dirty="0">
                <a:latin typeface="29LT Bukra Bold" pitchFamily="34" charset="-78"/>
                <a:cs typeface="29LT Bukra Bold" pitchFamily="34" charset="-78"/>
              </a:rPr>
              <a:t>Section 3: </a:t>
            </a:r>
            <a:r>
              <a:rPr lang="en-US" sz="1600" dirty="0">
                <a:solidFill>
                  <a:schemeClr val="bg2">
                    <a:lumMod val="50000"/>
                  </a:schemeClr>
                </a:solidFill>
                <a:latin typeface="29LT Bukra Bold" pitchFamily="34" charset="-78"/>
                <a:cs typeface="29LT Bukra Bold" pitchFamily="34" charset="-78"/>
              </a:rPr>
              <a:t>Current PPH programs.</a:t>
            </a:r>
            <a:endParaRPr lang="en-SA" sz="1600" dirty="0">
              <a:solidFill>
                <a:schemeClr val="bg2">
                  <a:lumMod val="50000"/>
                </a:schemeClr>
              </a:solidFill>
            </a:endParaRPr>
          </a:p>
          <a:p>
            <a:pPr marL="0" indent="0" algn="r" defTabSz="914400" eaLnBrk="1" latinLnBrk="0" hangingPunct="1">
              <a:lnSpc>
                <a:spcPct val="90000"/>
              </a:lnSpc>
              <a:spcBef>
                <a:spcPts val="1000"/>
              </a:spcBef>
              <a:buFont typeface="Arial" panose="020B0604020202020204" pitchFamily="34" charset="0"/>
              <a:buNone/>
            </a:pPr>
            <a:endParaRPr lang="en-SA" sz="1600" dirty="0"/>
          </a:p>
        </p:txBody>
      </p:sp>
      <p:sp>
        <p:nvSpPr>
          <p:cNvPr id="6" name="Text Placeholder 5">
            <a:extLst>
              <a:ext uri="{FF2B5EF4-FFF2-40B4-BE49-F238E27FC236}">
                <a16:creationId xmlns:a16="http://schemas.microsoft.com/office/drawing/2014/main" id="{045DB50D-5CCA-DCF3-5980-A65A7B02614E}"/>
              </a:ext>
            </a:extLst>
          </p:cNvPr>
          <p:cNvSpPr>
            <a:spLocks noGrp="1"/>
          </p:cNvSpPr>
          <p:nvPr>
            <p:ph type="body" idx="12"/>
          </p:nvPr>
        </p:nvSpPr>
        <p:spPr>
          <a:xfrm>
            <a:off x="681672" y="3826162"/>
            <a:ext cx="10165715" cy="338554"/>
          </a:xfrm>
        </p:spPr>
        <p:txBody>
          <a:bodyPr/>
          <a:lstStyle/>
          <a:p>
            <a:pPr algn="l"/>
            <a:r>
              <a:rPr lang="en-US" sz="1600" dirty="0">
                <a:latin typeface="29LT Bukra Bold" pitchFamily="34" charset="-78"/>
                <a:cs typeface="29LT Bukra Bold" pitchFamily="34" charset="-78"/>
              </a:rPr>
              <a:t>Section 4: </a:t>
            </a:r>
            <a:r>
              <a:rPr lang="en-US" sz="1600" dirty="0">
                <a:solidFill>
                  <a:schemeClr val="bg2">
                    <a:lumMod val="50000"/>
                  </a:schemeClr>
                </a:solidFill>
                <a:latin typeface="29LT Bukra Bold" pitchFamily="34" charset="-78"/>
                <a:cs typeface="29LT Bukra Bold" pitchFamily="34" charset="-78"/>
              </a:rPr>
              <a:t>PPH Statistics.</a:t>
            </a:r>
            <a:endParaRPr lang="en-SA" sz="1600" dirty="0">
              <a:solidFill>
                <a:schemeClr val="bg2">
                  <a:lumMod val="50000"/>
                </a:schemeClr>
              </a:solidFill>
            </a:endParaRPr>
          </a:p>
        </p:txBody>
      </p:sp>
      <p:sp>
        <p:nvSpPr>
          <p:cNvPr id="7" name="Text Placeholder 6">
            <a:extLst>
              <a:ext uri="{FF2B5EF4-FFF2-40B4-BE49-F238E27FC236}">
                <a16:creationId xmlns:a16="http://schemas.microsoft.com/office/drawing/2014/main" id="{8AD883DE-3935-EDB8-308B-C9D1C0701CCC}"/>
              </a:ext>
            </a:extLst>
          </p:cNvPr>
          <p:cNvSpPr>
            <a:spLocks noGrp="1"/>
          </p:cNvSpPr>
          <p:nvPr>
            <p:ph type="body" idx="13"/>
          </p:nvPr>
        </p:nvSpPr>
        <p:spPr>
          <a:xfrm>
            <a:off x="681672" y="4465236"/>
            <a:ext cx="10165715" cy="338554"/>
          </a:xfrm>
        </p:spPr>
        <p:txBody>
          <a:bodyPr/>
          <a:lstStyle/>
          <a:p>
            <a:pPr algn="l"/>
            <a:r>
              <a:rPr lang="en-US" sz="1600" dirty="0">
                <a:latin typeface="29LT Bukra Bold" pitchFamily="34" charset="-78"/>
                <a:cs typeface="29LT Bukra Bold" pitchFamily="34" charset="-78"/>
              </a:rPr>
              <a:t>Section 5: </a:t>
            </a:r>
            <a:r>
              <a:rPr lang="en-US" dirty="0">
                <a:solidFill>
                  <a:schemeClr val="bg2">
                    <a:lumMod val="50000"/>
                  </a:schemeClr>
                </a:solidFill>
              </a:rPr>
              <a:t>Statistical Data on Examination</a:t>
            </a:r>
            <a:r>
              <a:rPr lang="en-US" sz="1600" dirty="0">
                <a:solidFill>
                  <a:schemeClr val="bg2">
                    <a:lumMod val="50000"/>
                  </a:schemeClr>
                </a:solidFill>
                <a:latin typeface="29LT Bukra Bold" pitchFamily="34" charset="-78"/>
                <a:cs typeface="29LT Bukra Bold" pitchFamily="34" charset="-78"/>
              </a:rPr>
              <a:t>.</a:t>
            </a:r>
            <a:endParaRPr lang="en-SA" sz="1600" dirty="0">
              <a:solidFill>
                <a:schemeClr val="bg2">
                  <a:lumMod val="50000"/>
                </a:schemeClr>
              </a:solidFill>
            </a:endParaRPr>
          </a:p>
          <a:p>
            <a:pPr marL="0" indent="0" algn="r" defTabSz="914400" eaLnBrk="1" latinLnBrk="0" hangingPunct="1">
              <a:lnSpc>
                <a:spcPct val="90000"/>
              </a:lnSpc>
              <a:spcBef>
                <a:spcPts val="1000"/>
              </a:spcBef>
              <a:buFont typeface="Arial" panose="020B0604020202020204" pitchFamily="34" charset="0"/>
              <a:buNone/>
            </a:pPr>
            <a:endParaRPr lang="en-SA" sz="1600" dirty="0"/>
          </a:p>
        </p:txBody>
      </p:sp>
      <p:sp>
        <p:nvSpPr>
          <p:cNvPr id="11" name="Text Placeholder 2">
            <a:extLst>
              <a:ext uri="{FF2B5EF4-FFF2-40B4-BE49-F238E27FC236}">
                <a16:creationId xmlns:a16="http://schemas.microsoft.com/office/drawing/2014/main" id="{8205DBBE-36B8-D6DA-E66C-57B7CEA71E4E}"/>
              </a:ext>
            </a:extLst>
          </p:cNvPr>
          <p:cNvSpPr txBox="1">
            <a:spLocks/>
          </p:cNvSpPr>
          <p:nvPr/>
        </p:nvSpPr>
        <p:spPr>
          <a:xfrm>
            <a:off x="681672" y="2463626"/>
            <a:ext cx="10165715" cy="338554"/>
          </a:xfrm>
          <a:prstGeom prst="rect">
            <a:avLst/>
          </a:prstGeom>
        </p:spPr>
        <p:txBody>
          <a:bodyPr wrap="none" lIns="0" tIns="0" rIns="0" bIns="0">
            <a:noAutofit/>
          </a:bodyPr>
          <a:lstStyle>
            <a:lvl1pPr marL="0" indent="0" algn="r" defTabSz="914400" rtl="0" eaLnBrk="1" latinLnBrk="0" hangingPunct="1">
              <a:lnSpc>
                <a:spcPct val="90000"/>
              </a:lnSpc>
              <a:spcBef>
                <a:spcPts val="1000"/>
              </a:spcBef>
              <a:buFont typeface="Arial" panose="020B0604020202020204" pitchFamily="34" charset="0"/>
              <a:buNone/>
              <a:defRPr sz="1600" b="0" i="0" u="none" kern="1200" baseline="0">
                <a:solidFill>
                  <a:srgbClr val="00A19B"/>
                </a:solidFill>
                <a:latin typeface="29LT Bukra Bold" pitchFamily="34" charset="-78"/>
                <a:ea typeface="29LT Bukra Bold" pitchFamily="34" charset="-78"/>
                <a:cs typeface="29LT Bukra Bold"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A19B"/>
                </a:solidFill>
                <a:effectLst/>
                <a:uLnTx/>
                <a:uFillTx/>
                <a:latin typeface="29LT Bukra Bold" pitchFamily="34" charset="-78"/>
                <a:cs typeface="29LT Bukra Bold" pitchFamily="34" charset="-78"/>
              </a:rPr>
              <a:t>Section 2: </a:t>
            </a:r>
            <a:r>
              <a:rPr lang="en-US" sz="1600" dirty="0">
                <a:solidFill>
                  <a:schemeClr val="bg2">
                    <a:lumMod val="50000"/>
                  </a:schemeClr>
                </a:solidFill>
                <a:latin typeface="29LT Bukra Bold" pitchFamily="34" charset="-78"/>
                <a:cs typeface="29LT Bukra Bold" pitchFamily="34" charset="-78"/>
              </a:rPr>
              <a:t>What Are the Benefits of PPH?</a:t>
            </a:r>
            <a:endParaRPr kumimoji="0" lang="en-SA" sz="1600" b="0" i="0" u="none" strike="noStrike" kern="1200" cap="none" spc="0" normalizeH="0" baseline="0" noProof="0" dirty="0">
              <a:ln>
                <a:noFill/>
              </a:ln>
              <a:solidFill>
                <a:srgbClr val="95989F">
                  <a:lumMod val="50000"/>
                </a:srgbClr>
              </a:solidFill>
              <a:effectLst/>
              <a:uLnTx/>
              <a:uFillTx/>
              <a:latin typeface="29LT Bukra Bold" pitchFamily="34" charset="-78"/>
              <a:cs typeface="29LT Bukra Bold" pitchFamily="34" charset="-78"/>
            </a:endParaRPr>
          </a:p>
        </p:txBody>
      </p:sp>
    </p:spTree>
    <p:extLst>
      <p:ext uri="{BB962C8B-B14F-4D97-AF65-F5344CB8AC3E}">
        <p14:creationId xmlns:p14="http://schemas.microsoft.com/office/powerpoint/2010/main" val="63052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4BDA4D24-568D-AA5A-E915-B12694FB77F2}"/>
              </a:ext>
            </a:extLst>
          </p:cNvPr>
          <p:cNvSpPr>
            <a:spLocks noGrp="1"/>
          </p:cNvSpPr>
          <p:nvPr>
            <p:ph type="title"/>
          </p:nvPr>
        </p:nvSpPr>
        <p:spPr>
          <a:xfrm>
            <a:off x="816779" y="515940"/>
            <a:ext cx="9422373" cy="1071009"/>
          </a:xfrm>
        </p:spPr>
        <p:txBody>
          <a:bodyPr/>
          <a:lstStyle/>
          <a:p>
            <a:pPr algn="ctr" defTabSz="914318" rtl="0" eaLnBrk="1" latinLnBrk="0" hangingPunct="1">
              <a:lnSpc>
                <a:spcPct val="80000"/>
              </a:lnSpc>
              <a:spcBef>
                <a:spcPct val="0"/>
              </a:spcBef>
              <a:buNone/>
            </a:pPr>
            <a:r>
              <a:rPr lang="en-US" dirty="0"/>
              <a:t>Filed Patent Applications with SAIP (Saudi Arabia) </a:t>
            </a:r>
            <a:endParaRPr lang="en-SA" dirty="0"/>
          </a:p>
        </p:txBody>
      </p:sp>
      <p:pic>
        <p:nvPicPr>
          <p:cNvPr id="3" name="Picture 2">
            <a:extLst>
              <a:ext uri="{FF2B5EF4-FFF2-40B4-BE49-F238E27FC236}">
                <a16:creationId xmlns:a16="http://schemas.microsoft.com/office/drawing/2014/main" id="{A3F6EFBC-740D-4014-A9D7-03796FF89071}"/>
              </a:ext>
            </a:extLst>
          </p:cNvPr>
          <p:cNvPicPr>
            <a:picLocks noChangeAspect="1"/>
          </p:cNvPicPr>
          <p:nvPr/>
        </p:nvPicPr>
        <p:blipFill>
          <a:blip r:embed="rId2"/>
          <a:stretch>
            <a:fillRect/>
          </a:stretch>
        </p:blipFill>
        <p:spPr>
          <a:xfrm>
            <a:off x="1637414" y="1558829"/>
            <a:ext cx="7814733" cy="4354662"/>
          </a:xfrm>
          <a:prstGeom prst="rect">
            <a:avLst/>
          </a:prstGeom>
        </p:spPr>
      </p:pic>
      <p:sp>
        <p:nvSpPr>
          <p:cNvPr id="7" name="TextBox 6">
            <a:extLst>
              <a:ext uri="{FF2B5EF4-FFF2-40B4-BE49-F238E27FC236}">
                <a16:creationId xmlns:a16="http://schemas.microsoft.com/office/drawing/2014/main" id="{D5B6EC51-937C-408E-92D1-5247F86B1E01}"/>
              </a:ext>
            </a:extLst>
          </p:cNvPr>
          <p:cNvSpPr txBox="1"/>
          <p:nvPr/>
        </p:nvSpPr>
        <p:spPr>
          <a:xfrm>
            <a:off x="6943059" y="1586949"/>
            <a:ext cx="1531089" cy="321874"/>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36000" rIns="216000" bIns="36000" rtlCol="0">
            <a:spAutoFit/>
          </a:bodyPr>
          <a:lstStyle/>
          <a:p>
            <a:pPr marL="0" marR="0" lvl="0" indent="0" algn="l" defTabSz="914330" rtl="0" eaLnBrk="1" fontAlgn="auto" latinLnBrk="0" hangingPunct="1">
              <a:lnSpc>
                <a:spcPct val="130000"/>
              </a:lnSpc>
              <a:spcBef>
                <a:spcPts val="1000"/>
              </a:spcBef>
              <a:spcAft>
                <a:spcPts val="0"/>
              </a:spcAft>
              <a:buClrTx/>
              <a:buSzTx/>
              <a:buFontTx/>
              <a:buNone/>
              <a:tabLst/>
              <a:defRPr/>
            </a:pPr>
            <a:r>
              <a:rPr kumimoji="0" lang="en-US" sz="1400" b="1" i="0" u="none" strike="noStrike" kern="1200" cap="none" spc="0" normalizeH="0" baseline="0" noProof="0" dirty="0">
                <a:ln>
                  <a:noFill/>
                </a:ln>
                <a:solidFill>
                  <a:srgbClr val="003C56"/>
                </a:solidFill>
                <a:effectLst/>
                <a:uLnTx/>
                <a:uFillTx/>
                <a:latin typeface="29LT Bukra Regular"/>
                <a:ea typeface="+mn-ea"/>
                <a:cs typeface="29LT Bukra Regular"/>
              </a:rPr>
              <a:t>Direct-Route</a:t>
            </a:r>
          </a:p>
        </p:txBody>
      </p:sp>
      <p:sp>
        <p:nvSpPr>
          <p:cNvPr id="8" name="TextBox 7">
            <a:extLst>
              <a:ext uri="{FF2B5EF4-FFF2-40B4-BE49-F238E27FC236}">
                <a16:creationId xmlns:a16="http://schemas.microsoft.com/office/drawing/2014/main" id="{9EFF5781-4931-41A8-AF5F-C23DF52DEDF0}"/>
              </a:ext>
            </a:extLst>
          </p:cNvPr>
          <p:cNvSpPr txBox="1"/>
          <p:nvPr/>
        </p:nvSpPr>
        <p:spPr>
          <a:xfrm>
            <a:off x="5161143" y="1614456"/>
            <a:ext cx="1371600" cy="321874"/>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36000" rIns="216000" bIns="36000" rtlCol="0">
            <a:spAutoFit/>
          </a:bodyPr>
          <a:lstStyle/>
          <a:p>
            <a:pPr marL="0" marR="0" lvl="0" indent="0" algn="l" defTabSz="914330" rtl="0" eaLnBrk="1" fontAlgn="auto" latinLnBrk="0" hangingPunct="1">
              <a:lnSpc>
                <a:spcPct val="130000"/>
              </a:lnSpc>
              <a:spcBef>
                <a:spcPts val="1000"/>
              </a:spcBef>
              <a:spcAft>
                <a:spcPts val="0"/>
              </a:spcAft>
              <a:buClrTx/>
              <a:buSzTx/>
              <a:buFontTx/>
              <a:buNone/>
              <a:tabLst/>
              <a:defRPr/>
            </a:pPr>
            <a:r>
              <a:rPr kumimoji="0" lang="en-US" sz="1400" b="1" i="0" u="none" strike="noStrike" kern="1200" cap="none" spc="0" normalizeH="0" baseline="0" noProof="0" dirty="0">
                <a:ln>
                  <a:noFill/>
                </a:ln>
                <a:solidFill>
                  <a:srgbClr val="003C56"/>
                </a:solidFill>
                <a:effectLst/>
                <a:uLnTx/>
                <a:uFillTx/>
                <a:latin typeface="29LT Bukra Regular"/>
                <a:ea typeface="+mn-ea"/>
                <a:cs typeface="29LT Bukra Regular"/>
              </a:rPr>
              <a:t>PCT-Route</a:t>
            </a:r>
          </a:p>
        </p:txBody>
      </p:sp>
    </p:spTree>
    <p:extLst>
      <p:ext uri="{BB962C8B-B14F-4D97-AF65-F5344CB8AC3E}">
        <p14:creationId xmlns:p14="http://schemas.microsoft.com/office/powerpoint/2010/main" val="284783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3511A1E7-5596-2BCD-C083-48C58A8F03FC}"/>
              </a:ext>
            </a:extLst>
          </p:cNvPr>
          <p:cNvSpPr txBox="1">
            <a:spLocks/>
          </p:cNvSpPr>
          <p:nvPr/>
        </p:nvSpPr>
        <p:spPr>
          <a:xfrm>
            <a:off x="6421348" y="515941"/>
            <a:ext cx="5356054" cy="587584"/>
          </a:xfrm>
          <a:prstGeom prst="rect">
            <a:avLst/>
          </a:prstGeom>
          <a:effectLst/>
        </p:spPr>
        <p:txBody>
          <a:bodyPr vert="horz" lIns="0" tIns="192024" rIns="0" bIns="0" rtlCol="0" anchor="t" anchorCtr="0">
            <a:noAutofit/>
          </a:bodyPr>
          <a:lstStyle>
            <a:lvl1pPr algn="r" defTabSz="914318" rtl="1" eaLnBrk="1" latinLnBrk="0" hangingPunct="1">
              <a:lnSpc>
                <a:spcPct val="80000"/>
              </a:lnSpc>
              <a:spcBef>
                <a:spcPct val="0"/>
              </a:spcBef>
              <a:buNone/>
              <a:defRPr sz="2800" b="1" i="0" kern="1200" spc="-100" baseline="0">
                <a:solidFill>
                  <a:srgbClr val="003C56"/>
                </a:solidFill>
                <a:latin typeface="29LT Bukra Bold" pitchFamily="34" charset="-78"/>
                <a:ea typeface="29LT Bukra Bold" pitchFamily="34" charset="-78"/>
                <a:cs typeface="29LT Bukra Bold" pitchFamily="34" charset="-78"/>
              </a:defRPr>
            </a:lvl1pPr>
          </a:lstStyle>
          <a:p>
            <a:pPr algn="ctr" rtl="0"/>
            <a:r>
              <a:rPr lang="en-US" sz="1600" b="0" dirty="0">
                <a:cs typeface="+mn-cs"/>
              </a:rPr>
              <a:t>Top Patent Applicants</a:t>
            </a:r>
          </a:p>
        </p:txBody>
      </p:sp>
      <p:pic>
        <p:nvPicPr>
          <p:cNvPr id="14" name="Picture 13">
            <a:extLst>
              <a:ext uri="{FF2B5EF4-FFF2-40B4-BE49-F238E27FC236}">
                <a16:creationId xmlns:a16="http://schemas.microsoft.com/office/drawing/2014/main" id="{4B9E707C-F7CA-4E0E-AC22-CB71C5BF8C0A}"/>
              </a:ext>
            </a:extLst>
          </p:cNvPr>
          <p:cNvPicPr>
            <a:picLocks noChangeAspect="1"/>
          </p:cNvPicPr>
          <p:nvPr/>
        </p:nvPicPr>
        <p:blipFill>
          <a:blip r:embed="rId3"/>
          <a:stretch>
            <a:fillRect/>
          </a:stretch>
        </p:blipFill>
        <p:spPr>
          <a:xfrm>
            <a:off x="6334307" y="941833"/>
            <a:ext cx="5443095" cy="4059936"/>
          </a:xfrm>
          <a:prstGeom prst="rect">
            <a:avLst/>
          </a:prstGeom>
        </p:spPr>
      </p:pic>
      <p:sp>
        <p:nvSpPr>
          <p:cNvPr id="16" name="TextBox 15">
            <a:extLst>
              <a:ext uri="{FF2B5EF4-FFF2-40B4-BE49-F238E27FC236}">
                <a16:creationId xmlns:a16="http://schemas.microsoft.com/office/drawing/2014/main" id="{C91C4C13-6C62-465F-B47D-81E953E30BFC}"/>
              </a:ext>
            </a:extLst>
          </p:cNvPr>
          <p:cNvSpPr txBox="1"/>
          <p:nvPr/>
        </p:nvSpPr>
        <p:spPr>
          <a:xfrm>
            <a:off x="456950" y="5141730"/>
            <a:ext cx="11320452"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400" dirty="0">
                <a:solidFill>
                  <a:srgbClr val="3C4043"/>
                </a:solidFill>
                <a:latin typeface="29LT Bukra Bold" panose="000B0903020204020204" pitchFamily="34" charset="-78"/>
                <a:cs typeface="29LT Bukra Bold" panose="000B0903020204020204" pitchFamily="34" charset="-78"/>
              </a:rPr>
              <a:t>Patent applications of top applicants were focused in :</a:t>
            </a:r>
          </a:p>
          <a:p>
            <a:pPr algn="just"/>
            <a:r>
              <a:rPr lang="en-US" sz="1400" b="0" i="0" dirty="0">
                <a:solidFill>
                  <a:srgbClr val="3C4043"/>
                </a:solidFill>
                <a:effectLst/>
                <a:latin typeface="29LT Bukra Bold" panose="000B0903020204020204" pitchFamily="34" charset="-78"/>
                <a:cs typeface="29LT Bukra Bold" panose="000B0903020204020204" pitchFamily="34" charset="-78"/>
              </a:rPr>
              <a:t>(1) cracking of hydrocarbon oils and production of liquid hydrocarbon mixtures; </a:t>
            </a:r>
          </a:p>
          <a:p>
            <a:pPr marL="347663" indent="-347663" algn="just">
              <a:tabLst>
                <a:tab pos="284163" algn="l"/>
              </a:tabLst>
            </a:pPr>
            <a:r>
              <a:rPr lang="en-US" sz="1400" b="0" i="0" dirty="0">
                <a:solidFill>
                  <a:srgbClr val="3C4043"/>
                </a:solidFill>
                <a:effectLst/>
                <a:latin typeface="29LT Bukra Bold" panose="000B0903020204020204" pitchFamily="34" charset="-78"/>
                <a:cs typeface="29LT Bukra Bold" panose="000B0903020204020204" pitchFamily="34" charset="-78"/>
              </a:rPr>
              <a:t>(2) medical and applied medical sciences and therapeutic chemical compounds medical, surgical and diagnostic; </a:t>
            </a:r>
          </a:p>
          <a:p>
            <a:pPr algn="just"/>
            <a:r>
              <a:rPr lang="en-US" sz="1400" b="0" i="0" dirty="0">
                <a:solidFill>
                  <a:srgbClr val="3C4043"/>
                </a:solidFill>
                <a:effectLst/>
                <a:latin typeface="29LT Bukra Bold" panose="000B0903020204020204" pitchFamily="34" charset="-78"/>
                <a:cs typeface="29LT Bukra Bold" panose="000B0903020204020204" pitchFamily="34" charset="-78"/>
              </a:rPr>
              <a:t>(3) geophysics and digital data processing; and </a:t>
            </a:r>
          </a:p>
          <a:p>
            <a:pPr algn="just"/>
            <a:r>
              <a:rPr lang="en-US" sz="1400" b="0" i="0" dirty="0">
                <a:solidFill>
                  <a:srgbClr val="3C4043"/>
                </a:solidFill>
                <a:effectLst/>
                <a:latin typeface="29LT Bukra Bold" panose="000B0903020204020204" pitchFamily="34" charset="-78"/>
                <a:cs typeface="29LT Bukra Bold" panose="000B0903020204020204" pitchFamily="34" charset="-78"/>
              </a:rPr>
              <a:t>(4) earth or rock drilling techniques to extract oil or gas.</a:t>
            </a:r>
            <a:endParaRPr lang="en-US" sz="1400" dirty="0">
              <a:latin typeface="29LT Bukra Bold" panose="000B0903020204020204" pitchFamily="34" charset="-78"/>
              <a:cs typeface="29LT Bukra Bold" panose="000B0903020204020204" pitchFamily="34" charset="-78"/>
            </a:endParaRPr>
          </a:p>
        </p:txBody>
      </p:sp>
      <p:sp>
        <p:nvSpPr>
          <p:cNvPr id="17" name="Title 7">
            <a:extLst>
              <a:ext uri="{FF2B5EF4-FFF2-40B4-BE49-F238E27FC236}">
                <a16:creationId xmlns:a16="http://schemas.microsoft.com/office/drawing/2014/main" id="{6EDDE778-B4FC-47FD-812A-2168B29C12B2}"/>
              </a:ext>
            </a:extLst>
          </p:cNvPr>
          <p:cNvSpPr txBox="1">
            <a:spLocks/>
          </p:cNvSpPr>
          <p:nvPr/>
        </p:nvSpPr>
        <p:spPr>
          <a:xfrm>
            <a:off x="739946" y="508080"/>
            <a:ext cx="5356054" cy="587584"/>
          </a:xfrm>
          <a:prstGeom prst="rect">
            <a:avLst/>
          </a:prstGeom>
          <a:effectLst/>
        </p:spPr>
        <p:txBody>
          <a:bodyPr vert="horz" lIns="0" tIns="192024" rIns="0" bIns="0" rtlCol="0" anchor="t" anchorCtr="0">
            <a:noAutofit/>
          </a:bodyPr>
          <a:lstStyle>
            <a:lvl1pPr algn="r" defTabSz="914318" rtl="1" eaLnBrk="1" latinLnBrk="0" hangingPunct="1">
              <a:lnSpc>
                <a:spcPct val="80000"/>
              </a:lnSpc>
              <a:spcBef>
                <a:spcPct val="0"/>
              </a:spcBef>
              <a:buNone/>
              <a:defRPr sz="2800" b="1" i="0" kern="1200" spc="-100" baseline="0">
                <a:solidFill>
                  <a:srgbClr val="003C56"/>
                </a:solidFill>
                <a:latin typeface="29LT Bukra Bold" pitchFamily="34" charset="-78"/>
                <a:ea typeface="29LT Bukra Bold" pitchFamily="34" charset="-78"/>
                <a:cs typeface="29LT Bukra Bold" pitchFamily="34" charset="-78"/>
              </a:defRPr>
            </a:lvl1pPr>
          </a:lstStyle>
          <a:p>
            <a:pPr algn="ctr" rtl="0"/>
            <a:r>
              <a:rPr lang="en-US" sz="1600" b="0" dirty="0">
                <a:cs typeface="+mn-cs"/>
              </a:rPr>
              <a:t>Filed Patent Applications with SAIP by IPC (2012-2022)</a:t>
            </a:r>
          </a:p>
        </p:txBody>
      </p:sp>
      <p:graphicFrame>
        <p:nvGraphicFramePr>
          <p:cNvPr id="19" name="Chart 18">
            <a:extLst>
              <a:ext uri="{FF2B5EF4-FFF2-40B4-BE49-F238E27FC236}">
                <a16:creationId xmlns:a16="http://schemas.microsoft.com/office/drawing/2014/main" id="{2835229F-3B47-4E2B-AB64-2FE083F77AC9}"/>
              </a:ext>
            </a:extLst>
          </p:cNvPr>
          <p:cNvGraphicFramePr>
            <a:graphicFrameLocks/>
          </p:cNvGraphicFramePr>
          <p:nvPr>
            <p:extLst>
              <p:ext uri="{D42A27DB-BD31-4B8C-83A1-F6EECF244321}">
                <p14:modId xmlns:p14="http://schemas.microsoft.com/office/powerpoint/2010/main" val="3272811255"/>
              </p:ext>
            </p:extLst>
          </p:nvPr>
        </p:nvGraphicFramePr>
        <p:xfrm>
          <a:off x="456950" y="941833"/>
          <a:ext cx="5753238" cy="4059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973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B3900224-2793-4773-B5EC-A0EC975C7F4F}"/>
              </a:ext>
            </a:extLst>
          </p:cNvPr>
          <p:cNvSpPr>
            <a:spLocks/>
          </p:cNvSpPr>
          <p:nvPr/>
        </p:nvSpPr>
        <p:spPr bwMode="auto">
          <a:xfrm>
            <a:off x="2493257" y="2240756"/>
            <a:ext cx="4260850" cy="2803525"/>
          </a:xfrm>
          <a:custGeom>
            <a:avLst/>
            <a:gdLst>
              <a:gd name="T0" fmla="*/ 2976 w 2979"/>
              <a:gd name="T1" fmla="*/ 1800 h 1958"/>
              <a:gd name="T2" fmla="*/ 2799 w 2979"/>
              <a:gd name="T3" fmla="*/ 1623 h 1958"/>
              <a:gd name="T4" fmla="*/ 2812 w 2979"/>
              <a:gd name="T5" fmla="*/ 1557 h 1958"/>
              <a:gd name="T6" fmla="*/ 2445 w 2979"/>
              <a:gd name="T7" fmla="*/ 1664 h 1958"/>
              <a:gd name="T8" fmla="*/ 1759 w 2979"/>
              <a:gd name="T9" fmla="*/ 977 h 1958"/>
              <a:gd name="T10" fmla="*/ 2347 w 2979"/>
              <a:gd name="T11" fmla="*/ 297 h 1958"/>
              <a:gd name="T12" fmla="*/ 2271 w 2979"/>
              <a:gd name="T13" fmla="*/ 153 h 1958"/>
              <a:gd name="T14" fmla="*/ 2359 w 2979"/>
              <a:gd name="T15" fmla="*/ 0 h 1958"/>
              <a:gd name="T16" fmla="*/ 1464 w 2979"/>
              <a:gd name="T17" fmla="*/ 977 h 1958"/>
              <a:gd name="T18" fmla="*/ 1636 w 2979"/>
              <a:gd name="T19" fmla="*/ 1531 h 1958"/>
              <a:gd name="T20" fmla="*/ 300 w 2979"/>
              <a:gd name="T21" fmla="*/ 1531 h 1958"/>
              <a:gd name="T22" fmla="*/ 300 w 2979"/>
              <a:gd name="T23" fmla="*/ 1372 h 1958"/>
              <a:gd name="T24" fmla="*/ 0 w 2979"/>
              <a:gd name="T25" fmla="*/ 1642 h 1958"/>
              <a:gd name="T26" fmla="*/ 300 w 2979"/>
              <a:gd name="T27" fmla="*/ 1911 h 1958"/>
              <a:gd name="T28" fmla="*/ 300 w 2979"/>
              <a:gd name="T29" fmla="*/ 1735 h 1958"/>
              <a:gd name="T30" fmla="*/ 1822 w 2979"/>
              <a:gd name="T31" fmla="*/ 1735 h 1958"/>
              <a:gd name="T32" fmla="*/ 2445 w 2979"/>
              <a:gd name="T33" fmla="*/ 1958 h 1958"/>
              <a:gd name="T34" fmla="*/ 2979 w 2979"/>
              <a:gd name="T35" fmla="*/ 1800 h 1958"/>
              <a:gd name="T36" fmla="*/ 2976 w 2979"/>
              <a:gd name="T37" fmla="*/ 1800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9" h="1958">
                <a:moveTo>
                  <a:pt x="2976" y="1800"/>
                </a:moveTo>
                <a:cubicBezTo>
                  <a:pt x="2879" y="1800"/>
                  <a:pt x="2799" y="1720"/>
                  <a:pt x="2799" y="1623"/>
                </a:cubicBezTo>
                <a:cubicBezTo>
                  <a:pt x="2799" y="1600"/>
                  <a:pt x="2804" y="1577"/>
                  <a:pt x="2812" y="1557"/>
                </a:cubicBezTo>
                <a:cubicBezTo>
                  <a:pt x="2706" y="1624"/>
                  <a:pt x="2580" y="1664"/>
                  <a:pt x="2445" y="1664"/>
                </a:cubicBezTo>
                <a:cubicBezTo>
                  <a:pt x="2066" y="1664"/>
                  <a:pt x="1759" y="1356"/>
                  <a:pt x="1759" y="977"/>
                </a:cubicBezTo>
                <a:cubicBezTo>
                  <a:pt x="1759" y="631"/>
                  <a:pt x="2014" y="345"/>
                  <a:pt x="2347" y="297"/>
                </a:cubicBezTo>
                <a:cubicBezTo>
                  <a:pt x="2301" y="265"/>
                  <a:pt x="2271" y="213"/>
                  <a:pt x="2271" y="153"/>
                </a:cubicBezTo>
                <a:cubicBezTo>
                  <a:pt x="2271" y="88"/>
                  <a:pt x="2306" y="31"/>
                  <a:pt x="2359" y="0"/>
                </a:cubicBezTo>
                <a:cubicBezTo>
                  <a:pt x="1858" y="44"/>
                  <a:pt x="1464" y="464"/>
                  <a:pt x="1464" y="977"/>
                </a:cubicBezTo>
                <a:cubicBezTo>
                  <a:pt x="1464" y="1183"/>
                  <a:pt x="1528" y="1373"/>
                  <a:pt x="1636" y="1531"/>
                </a:cubicBezTo>
                <a:cubicBezTo>
                  <a:pt x="300" y="1531"/>
                  <a:pt x="300" y="1531"/>
                  <a:pt x="300" y="1531"/>
                </a:cubicBezTo>
                <a:cubicBezTo>
                  <a:pt x="300" y="1372"/>
                  <a:pt x="300" y="1372"/>
                  <a:pt x="300" y="1372"/>
                </a:cubicBezTo>
                <a:cubicBezTo>
                  <a:pt x="0" y="1642"/>
                  <a:pt x="0" y="1642"/>
                  <a:pt x="0" y="1642"/>
                </a:cubicBezTo>
                <a:cubicBezTo>
                  <a:pt x="300" y="1911"/>
                  <a:pt x="300" y="1911"/>
                  <a:pt x="300" y="1911"/>
                </a:cubicBezTo>
                <a:cubicBezTo>
                  <a:pt x="300" y="1735"/>
                  <a:pt x="300" y="1735"/>
                  <a:pt x="300" y="1735"/>
                </a:cubicBezTo>
                <a:cubicBezTo>
                  <a:pt x="1822" y="1735"/>
                  <a:pt x="1822" y="1735"/>
                  <a:pt x="1822" y="1735"/>
                </a:cubicBezTo>
                <a:cubicBezTo>
                  <a:pt x="1992" y="1874"/>
                  <a:pt x="2209" y="1958"/>
                  <a:pt x="2445" y="1958"/>
                </a:cubicBezTo>
                <a:cubicBezTo>
                  <a:pt x="2642" y="1958"/>
                  <a:pt x="2825" y="1900"/>
                  <a:pt x="2979" y="1800"/>
                </a:cubicBezTo>
                <a:cubicBezTo>
                  <a:pt x="2978" y="1800"/>
                  <a:pt x="2977" y="1800"/>
                  <a:pt x="2976" y="1800"/>
                </a:cubicBezTo>
                <a:close/>
              </a:path>
            </a:pathLst>
          </a:custGeom>
          <a:solidFill>
            <a:srgbClr val="F3F3F3"/>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4D6B1904-A1B1-4B49-998F-992D7B83F070}"/>
              </a:ext>
            </a:extLst>
          </p:cNvPr>
          <p:cNvSpPr>
            <a:spLocks/>
          </p:cNvSpPr>
          <p:nvPr/>
        </p:nvSpPr>
        <p:spPr bwMode="auto">
          <a:xfrm>
            <a:off x="6125457" y="2242343"/>
            <a:ext cx="3362325" cy="2373313"/>
          </a:xfrm>
          <a:custGeom>
            <a:avLst/>
            <a:gdLst>
              <a:gd name="T0" fmla="*/ 2351 w 2351"/>
              <a:gd name="T1" fmla="*/ 315 h 1658"/>
              <a:gd name="T2" fmla="*/ 2051 w 2351"/>
              <a:gd name="T3" fmla="*/ 46 h 1658"/>
              <a:gd name="T4" fmla="*/ 2051 w 2351"/>
              <a:gd name="T5" fmla="*/ 219 h 1658"/>
              <a:gd name="T6" fmla="*/ 529 w 2351"/>
              <a:gd name="T7" fmla="*/ 219 h 1658"/>
              <a:gd name="T8" fmla="*/ 0 w 2351"/>
              <a:gd name="T9" fmla="*/ 0 h 1658"/>
              <a:gd name="T10" fmla="*/ 86 w 2351"/>
              <a:gd name="T11" fmla="*/ 152 h 1658"/>
              <a:gd name="T12" fmla="*/ 10 w 2351"/>
              <a:gd name="T13" fmla="*/ 297 h 1658"/>
              <a:gd name="T14" fmla="*/ 592 w 2351"/>
              <a:gd name="T15" fmla="*/ 976 h 1658"/>
              <a:gd name="T16" fmla="*/ 404 w 2351"/>
              <a:gd name="T17" fmla="*/ 1448 h 1658"/>
              <a:gd name="T18" fmla="*/ 437 w 2351"/>
              <a:gd name="T19" fmla="*/ 1445 h 1658"/>
              <a:gd name="T20" fmla="*/ 614 w 2351"/>
              <a:gd name="T21" fmla="*/ 1622 h 1658"/>
              <a:gd name="T22" fmla="*/ 611 w 2351"/>
              <a:gd name="T23" fmla="*/ 1658 h 1658"/>
              <a:gd name="T24" fmla="*/ 887 w 2351"/>
              <a:gd name="T25" fmla="*/ 976 h 1658"/>
              <a:gd name="T26" fmla="*/ 716 w 2351"/>
              <a:gd name="T27" fmla="*/ 423 h 1658"/>
              <a:gd name="T28" fmla="*/ 2051 w 2351"/>
              <a:gd name="T29" fmla="*/ 423 h 1658"/>
              <a:gd name="T30" fmla="*/ 2051 w 2351"/>
              <a:gd name="T31" fmla="*/ 584 h 1658"/>
              <a:gd name="T32" fmla="*/ 2351 w 2351"/>
              <a:gd name="T33" fmla="*/ 315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1" h="1658">
                <a:moveTo>
                  <a:pt x="2351" y="315"/>
                </a:moveTo>
                <a:cubicBezTo>
                  <a:pt x="2051" y="46"/>
                  <a:pt x="2051" y="46"/>
                  <a:pt x="2051" y="46"/>
                </a:cubicBezTo>
                <a:cubicBezTo>
                  <a:pt x="2051" y="219"/>
                  <a:pt x="2051" y="219"/>
                  <a:pt x="2051" y="219"/>
                </a:cubicBezTo>
                <a:cubicBezTo>
                  <a:pt x="529" y="219"/>
                  <a:pt x="529" y="219"/>
                  <a:pt x="529" y="219"/>
                </a:cubicBezTo>
                <a:cubicBezTo>
                  <a:pt x="383" y="98"/>
                  <a:pt x="200" y="19"/>
                  <a:pt x="0" y="0"/>
                </a:cubicBezTo>
                <a:cubicBezTo>
                  <a:pt x="52" y="31"/>
                  <a:pt x="86" y="87"/>
                  <a:pt x="86" y="152"/>
                </a:cubicBezTo>
                <a:cubicBezTo>
                  <a:pt x="86" y="212"/>
                  <a:pt x="56" y="265"/>
                  <a:pt x="10" y="297"/>
                </a:cubicBezTo>
                <a:cubicBezTo>
                  <a:pt x="340" y="347"/>
                  <a:pt x="592" y="632"/>
                  <a:pt x="592" y="976"/>
                </a:cubicBezTo>
                <a:cubicBezTo>
                  <a:pt x="592" y="1159"/>
                  <a:pt x="521" y="1325"/>
                  <a:pt x="404" y="1448"/>
                </a:cubicBezTo>
                <a:cubicBezTo>
                  <a:pt x="415" y="1446"/>
                  <a:pt x="426" y="1445"/>
                  <a:pt x="437" y="1445"/>
                </a:cubicBezTo>
                <a:cubicBezTo>
                  <a:pt x="535" y="1445"/>
                  <a:pt x="614" y="1524"/>
                  <a:pt x="614" y="1622"/>
                </a:cubicBezTo>
                <a:cubicBezTo>
                  <a:pt x="614" y="1634"/>
                  <a:pt x="613" y="1646"/>
                  <a:pt x="611" y="1658"/>
                </a:cubicBezTo>
                <a:cubicBezTo>
                  <a:pt x="781" y="1482"/>
                  <a:pt x="887" y="1241"/>
                  <a:pt x="887" y="976"/>
                </a:cubicBezTo>
                <a:cubicBezTo>
                  <a:pt x="887" y="771"/>
                  <a:pt x="823" y="580"/>
                  <a:pt x="716" y="423"/>
                </a:cubicBezTo>
                <a:cubicBezTo>
                  <a:pt x="2051" y="423"/>
                  <a:pt x="2051" y="423"/>
                  <a:pt x="2051" y="423"/>
                </a:cubicBezTo>
                <a:cubicBezTo>
                  <a:pt x="2051" y="584"/>
                  <a:pt x="2051" y="584"/>
                  <a:pt x="2051" y="584"/>
                </a:cubicBezTo>
                <a:lnTo>
                  <a:pt x="2351" y="315"/>
                </a:lnTo>
                <a:close/>
              </a:path>
            </a:pathLst>
          </a:custGeom>
          <a:gradFill>
            <a:gsLst>
              <a:gs pos="0">
                <a:schemeClr val="accent1"/>
              </a:gs>
              <a:gs pos="100000">
                <a:schemeClr val="tx2"/>
              </a:gs>
            </a:gsLst>
            <a:lin ang="5400000" scaled="1"/>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9CA86FC3-FFFE-4B63-BEA8-4098DB61EBF1}"/>
              </a:ext>
            </a:extLst>
          </p:cNvPr>
          <p:cNvSpPr txBox="1"/>
          <p:nvPr/>
        </p:nvSpPr>
        <p:spPr>
          <a:xfrm>
            <a:off x="5222095" y="3507888"/>
            <a:ext cx="1493999" cy="376513"/>
          </a:xfrm>
          <a:prstGeom prst="rect">
            <a:avLst/>
          </a:prstGeom>
          <a:noFill/>
        </p:spPr>
        <p:txBody>
          <a:bodyPr wrap="none" lIns="0" rIns="0" rtlCol="0">
            <a:spAutoFit/>
          </a:bodyPr>
          <a:lstStyle/>
          <a:p>
            <a:pPr algn="ctr">
              <a:lnSpc>
                <a:spcPct val="130000"/>
              </a:lnSpc>
              <a:spcBef>
                <a:spcPts val="600"/>
              </a:spcBef>
            </a:pPr>
            <a:r>
              <a:rPr lang="en-US" sz="1600" dirty="0">
                <a:latin typeface="29LT Bukra Bold" pitchFamily="34" charset="-78"/>
                <a:cs typeface="29LT Bukra Bold" pitchFamily="34" charset="-78"/>
              </a:rPr>
              <a:t>PPH Benefits</a:t>
            </a:r>
          </a:p>
        </p:txBody>
      </p:sp>
      <p:sp>
        <p:nvSpPr>
          <p:cNvPr id="21" name="TextBox 20">
            <a:extLst>
              <a:ext uri="{FF2B5EF4-FFF2-40B4-BE49-F238E27FC236}">
                <a16:creationId xmlns:a16="http://schemas.microsoft.com/office/drawing/2014/main" id="{B68F18DF-3106-470C-9DCF-5CB7106E9488}"/>
              </a:ext>
            </a:extLst>
          </p:cNvPr>
          <p:cNvSpPr txBox="1"/>
          <p:nvPr/>
        </p:nvSpPr>
        <p:spPr>
          <a:xfrm>
            <a:off x="7456066" y="4354500"/>
            <a:ext cx="4545434" cy="305405"/>
          </a:xfrm>
          <a:prstGeom prst="rect">
            <a:avLst/>
          </a:prstGeom>
          <a:noFill/>
        </p:spPr>
        <p:txBody>
          <a:bodyPr wrap="square" lIns="0" rIns="0" rtlCol="0">
            <a:spAutoFit/>
          </a:bodyPr>
          <a:lstStyle/>
          <a:p>
            <a:pPr marL="171450" indent="-171450">
              <a:lnSpc>
                <a:spcPct val="130000"/>
              </a:lnSpc>
              <a:spcBef>
                <a:spcPts val="600"/>
              </a:spcBef>
              <a:buFont typeface="Wingdings" panose="05000000000000000000" pitchFamily="2" charset="2"/>
              <a:buChar char="§"/>
            </a:pPr>
            <a:r>
              <a:rPr lang="en-US" sz="1200" b="1" dirty="0">
                <a:solidFill>
                  <a:schemeClr val="tx2"/>
                </a:solidFill>
                <a:latin typeface="29LT Bukra Bold" pitchFamily="34" charset="-78"/>
                <a:cs typeface="29LT Bukra Bold" pitchFamily="34" charset="-78"/>
              </a:rPr>
              <a:t>Avoid redundant work by reuse of OFF work product</a:t>
            </a:r>
          </a:p>
        </p:txBody>
      </p:sp>
      <p:sp>
        <p:nvSpPr>
          <p:cNvPr id="158" name="TextBox 157">
            <a:extLst>
              <a:ext uri="{FF2B5EF4-FFF2-40B4-BE49-F238E27FC236}">
                <a16:creationId xmlns:a16="http://schemas.microsoft.com/office/drawing/2014/main" id="{4FA53FFA-E490-4997-B7F9-AA7467B3F0E6}"/>
              </a:ext>
            </a:extLst>
          </p:cNvPr>
          <p:cNvSpPr txBox="1"/>
          <p:nvPr/>
        </p:nvSpPr>
        <p:spPr>
          <a:xfrm>
            <a:off x="752206" y="2759231"/>
            <a:ext cx="3819794" cy="545470"/>
          </a:xfrm>
          <a:prstGeom prst="rect">
            <a:avLst/>
          </a:prstGeom>
          <a:noFill/>
        </p:spPr>
        <p:txBody>
          <a:bodyPr wrap="square" lIns="0" rIns="0" rtlCol="0">
            <a:spAutoFit/>
          </a:bodyPr>
          <a:lstStyle>
            <a:defPPr>
              <a:defRPr lang="en-US"/>
            </a:defPPr>
            <a:lvl1pPr>
              <a:lnSpc>
                <a:spcPct val="130000"/>
              </a:lnSpc>
              <a:spcBef>
                <a:spcPts val="600"/>
              </a:spcBef>
              <a:defRPr sz="1200" b="1">
                <a:solidFill>
                  <a:schemeClr val="tx2"/>
                </a:solidFill>
                <a:latin typeface="29LT Bukra Bold" pitchFamily="34" charset="-78"/>
                <a:cs typeface="29LT Bukra Bold" pitchFamily="34" charset="-78"/>
              </a:defRPr>
            </a:lvl1pPr>
          </a:lstStyle>
          <a:p>
            <a:pPr marL="171450" indent="-171450">
              <a:buFont typeface="Arial" panose="020B0604020202020204" pitchFamily="34" charset="0"/>
              <a:buChar char="•"/>
            </a:pPr>
            <a:r>
              <a:rPr lang="en-US" dirty="0"/>
              <a:t>Provide quicker patentability determination in multiple jurisdictions</a:t>
            </a:r>
          </a:p>
        </p:txBody>
      </p:sp>
      <p:sp>
        <p:nvSpPr>
          <p:cNvPr id="162" name="Oval 161">
            <a:extLst>
              <a:ext uri="{FF2B5EF4-FFF2-40B4-BE49-F238E27FC236}">
                <a16:creationId xmlns:a16="http://schemas.microsoft.com/office/drawing/2014/main" id="{D28D18E0-3B19-4E80-A67C-1217155901B8}"/>
              </a:ext>
            </a:extLst>
          </p:cNvPr>
          <p:cNvSpPr/>
          <p:nvPr/>
        </p:nvSpPr>
        <p:spPr>
          <a:xfrm>
            <a:off x="5694819" y="2166550"/>
            <a:ext cx="592854" cy="59285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lnSpc>
                <a:spcPct val="120000"/>
              </a:lnSpc>
              <a:spcBef>
                <a:spcPts val="600"/>
              </a:spcBef>
            </a:pPr>
            <a:r>
              <a:rPr lang="en-US" sz="1400" dirty="0">
                <a:solidFill>
                  <a:srgbClr val="FFFFFF"/>
                </a:solidFill>
                <a:latin typeface="+mj-lt"/>
              </a:rPr>
              <a:t>B</a:t>
            </a:r>
          </a:p>
        </p:txBody>
      </p:sp>
      <p:sp>
        <p:nvSpPr>
          <p:cNvPr id="159" name="TextBox 158">
            <a:extLst>
              <a:ext uri="{FF2B5EF4-FFF2-40B4-BE49-F238E27FC236}">
                <a16:creationId xmlns:a16="http://schemas.microsoft.com/office/drawing/2014/main" id="{E0464076-0029-4576-8791-2B35A9B2C60E}"/>
              </a:ext>
            </a:extLst>
          </p:cNvPr>
          <p:cNvSpPr txBox="1"/>
          <p:nvPr/>
        </p:nvSpPr>
        <p:spPr>
          <a:xfrm>
            <a:off x="7456065" y="3412129"/>
            <a:ext cx="1885131" cy="518475"/>
          </a:xfrm>
          <a:prstGeom prst="rect">
            <a:avLst/>
          </a:prstGeom>
          <a:noFill/>
        </p:spPr>
        <p:txBody>
          <a:bodyPr wrap="none" lIns="0" rIns="0" rtlCol="0">
            <a:spAutoFit/>
          </a:bodyPr>
          <a:lstStyle>
            <a:defPPr>
              <a:defRPr lang="en-US"/>
            </a:defPPr>
            <a:lvl1pPr algn="ctr">
              <a:lnSpc>
                <a:spcPct val="130000"/>
              </a:lnSpc>
              <a:spcBef>
                <a:spcPts val="600"/>
              </a:spcBef>
              <a:defRPr sz="2400" b="1">
                <a:latin typeface="29LT Bukra Bold" pitchFamily="34" charset="-78"/>
                <a:cs typeface="29LT Bukra Bold" pitchFamily="34" charset="-78"/>
              </a:defRPr>
            </a:lvl1pPr>
          </a:lstStyle>
          <a:p>
            <a:r>
              <a:rPr lang="en-US" dirty="0"/>
              <a:t>For Offices</a:t>
            </a:r>
          </a:p>
        </p:txBody>
      </p:sp>
      <p:sp>
        <p:nvSpPr>
          <p:cNvPr id="160" name="TextBox 159">
            <a:extLst>
              <a:ext uri="{FF2B5EF4-FFF2-40B4-BE49-F238E27FC236}">
                <a16:creationId xmlns:a16="http://schemas.microsoft.com/office/drawing/2014/main" id="{7E91F19F-6ED5-4D6C-A1F7-B39B3447507E}"/>
              </a:ext>
            </a:extLst>
          </p:cNvPr>
          <p:cNvSpPr txBox="1"/>
          <p:nvPr/>
        </p:nvSpPr>
        <p:spPr>
          <a:xfrm>
            <a:off x="752206" y="2203202"/>
            <a:ext cx="2208938" cy="518475"/>
          </a:xfrm>
          <a:prstGeom prst="rect">
            <a:avLst/>
          </a:prstGeom>
          <a:noFill/>
        </p:spPr>
        <p:txBody>
          <a:bodyPr wrap="none" lIns="0" rIns="0" rtlCol="0">
            <a:spAutoFit/>
          </a:bodyPr>
          <a:lstStyle/>
          <a:p>
            <a:pPr algn="ctr">
              <a:lnSpc>
                <a:spcPct val="130000"/>
              </a:lnSpc>
              <a:spcBef>
                <a:spcPts val="600"/>
              </a:spcBef>
            </a:pPr>
            <a:r>
              <a:rPr lang="en-US" sz="2400" b="1" dirty="0">
                <a:latin typeface="29LT Bukra Bold" pitchFamily="34" charset="-78"/>
                <a:cs typeface="29LT Bukra Bold" pitchFamily="34" charset="-78"/>
              </a:rPr>
              <a:t>For Applicant</a:t>
            </a:r>
          </a:p>
        </p:txBody>
      </p:sp>
      <p:sp>
        <p:nvSpPr>
          <p:cNvPr id="22" name="Oval 21">
            <a:extLst>
              <a:ext uri="{FF2B5EF4-FFF2-40B4-BE49-F238E27FC236}">
                <a16:creationId xmlns:a16="http://schemas.microsoft.com/office/drawing/2014/main" id="{1A19A12F-E9B7-40A2-B5C7-1CBB3082CF55}"/>
              </a:ext>
            </a:extLst>
          </p:cNvPr>
          <p:cNvSpPr/>
          <p:nvPr/>
        </p:nvSpPr>
        <p:spPr>
          <a:xfrm>
            <a:off x="6451846" y="4254264"/>
            <a:ext cx="592854" cy="592854"/>
          </a:xfrm>
          <a:prstGeom prst="ellipse">
            <a:avLst/>
          </a:prstGeom>
          <a:solidFill>
            <a:srgbClr val="FFFFFF"/>
          </a:solidFill>
          <a:ln>
            <a:noFill/>
          </a:ln>
          <a:effectLst>
            <a:outerShdw blurRad="38100" dist="12700" dir="5400000" algn="ctr" rotWithShape="0">
              <a:prstClr val="black">
                <a:alpha val="10233"/>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lnSpc>
                <a:spcPct val="120000"/>
              </a:lnSpc>
              <a:spcBef>
                <a:spcPts val="600"/>
              </a:spcBef>
            </a:pPr>
            <a:r>
              <a:rPr lang="en-US" sz="1400" dirty="0">
                <a:solidFill>
                  <a:srgbClr val="262626"/>
                </a:solidFill>
                <a:latin typeface="+mj-lt"/>
              </a:rPr>
              <a:t>A</a:t>
            </a:r>
          </a:p>
        </p:txBody>
      </p:sp>
      <p:sp>
        <p:nvSpPr>
          <p:cNvPr id="5" name="Title 7">
            <a:extLst>
              <a:ext uri="{FF2B5EF4-FFF2-40B4-BE49-F238E27FC236}">
                <a16:creationId xmlns:a16="http://schemas.microsoft.com/office/drawing/2014/main" id="{60D23C66-F7FC-A154-15AD-55837BFF505E}"/>
              </a:ext>
            </a:extLst>
          </p:cNvPr>
          <p:cNvSpPr txBox="1">
            <a:spLocks/>
          </p:cNvSpPr>
          <p:nvPr/>
        </p:nvSpPr>
        <p:spPr>
          <a:xfrm>
            <a:off x="816780" y="515940"/>
            <a:ext cx="6025980" cy="1071009"/>
          </a:xfrm>
          <a:prstGeom prst="rect">
            <a:avLst/>
          </a:prstGeom>
          <a:effectLst/>
        </p:spPr>
        <p:txBody>
          <a:bodyPr vert="horz" lIns="0" tIns="192024" rIns="0" bIns="0" rtlCol="0" anchor="t" anchorCtr="0">
            <a:noAutofit/>
          </a:bodyPr>
          <a:lstStyle>
            <a:lvl1pPr algn="r" defTabSz="914318" rtl="1" eaLnBrk="1" latinLnBrk="0" hangingPunct="1">
              <a:lnSpc>
                <a:spcPct val="80000"/>
              </a:lnSpc>
              <a:spcBef>
                <a:spcPct val="0"/>
              </a:spcBef>
              <a:buNone/>
              <a:defRPr sz="2800" b="1" i="0" kern="1200" spc="-100" baseline="0">
                <a:solidFill>
                  <a:srgbClr val="003C56"/>
                </a:solidFill>
                <a:latin typeface="29LT Bukra Bold" pitchFamily="34" charset="-78"/>
                <a:ea typeface="29LT Bukra Bold" pitchFamily="34" charset="-78"/>
                <a:cs typeface="29LT Bukra Bold" pitchFamily="34" charset="-78"/>
              </a:defRPr>
            </a:lvl1pPr>
          </a:lstStyle>
          <a:p>
            <a:pPr algn="l" rtl="0"/>
            <a:r>
              <a:rPr lang="en-US" dirty="0"/>
              <a:t>What Are the Benefits of PPH?</a:t>
            </a:r>
            <a:endParaRPr lang="en-SA" dirty="0"/>
          </a:p>
        </p:txBody>
      </p:sp>
      <p:sp>
        <p:nvSpPr>
          <p:cNvPr id="12" name="TextBox 11">
            <a:extLst>
              <a:ext uri="{FF2B5EF4-FFF2-40B4-BE49-F238E27FC236}">
                <a16:creationId xmlns:a16="http://schemas.microsoft.com/office/drawing/2014/main" id="{FC69E132-F43A-4134-B380-1AFBECF31B9B}"/>
              </a:ext>
            </a:extLst>
          </p:cNvPr>
          <p:cNvSpPr txBox="1"/>
          <p:nvPr/>
        </p:nvSpPr>
        <p:spPr>
          <a:xfrm>
            <a:off x="7456066" y="4615656"/>
            <a:ext cx="4545434" cy="545470"/>
          </a:xfrm>
          <a:prstGeom prst="rect">
            <a:avLst/>
          </a:prstGeom>
          <a:noFill/>
        </p:spPr>
        <p:txBody>
          <a:bodyPr wrap="square" lIns="0" rIns="0" rtlCol="0">
            <a:spAutoFit/>
          </a:bodyPr>
          <a:lstStyle/>
          <a:p>
            <a:pPr marL="171450" indent="-171450">
              <a:lnSpc>
                <a:spcPct val="130000"/>
              </a:lnSpc>
              <a:spcBef>
                <a:spcPts val="600"/>
              </a:spcBef>
              <a:buFont typeface="Arial" panose="020B0604020202020204" pitchFamily="34" charset="0"/>
              <a:buChar char="•"/>
            </a:pPr>
            <a:r>
              <a:rPr lang="en-US" sz="1200" b="1" dirty="0">
                <a:solidFill>
                  <a:schemeClr val="tx2"/>
                </a:solidFill>
                <a:latin typeface="29LT Bukra Bold" pitchFamily="34" charset="-78"/>
                <a:cs typeface="29LT Bukra Bold" pitchFamily="34" charset="-78"/>
              </a:rPr>
              <a:t>Claims reduced in number and narrowed in focus to what was previously allowed</a:t>
            </a:r>
          </a:p>
        </p:txBody>
      </p:sp>
      <p:sp>
        <p:nvSpPr>
          <p:cNvPr id="13" name="TextBox 12">
            <a:extLst>
              <a:ext uri="{FF2B5EF4-FFF2-40B4-BE49-F238E27FC236}">
                <a16:creationId xmlns:a16="http://schemas.microsoft.com/office/drawing/2014/main" id="{4510CCA0-1CF3-4B7A-A46F-58441E08834F}"/>
              </a:ext>
            </a:extLst>
          </p:cNvPr>
          <p:cNvSpPr txBox="1"/>
          <p:nvPr/>
        </p:nvSpPr>
        <p:spPr>
          <a:xfrm>
            <a:off x="7456066" y="5138029"/>
            <a:ext cx="4545434" cy="305405"/>
          </a:xfrm>
          <a:prstGeom prst="rect">
            <a:avLst/>
          </a:prstGeom>
          <a:noFill/>
        </p:spPr>
        <p:txBody>
          <a:bodyPr wrap="square" lIns="0" rIns="0" rtlCol="0">
            <a:spAutoFit/>
          </a:bodyPr>
          <a:lstStyle/>
          <a:p>
            <a:pPr marL="171450" indent="-171450">
              <a:lnSpc>
                <a:spcPct val="130000"/>
              </a:lnSpc>
              <a:spcBef>
                <a:spcPts val="600"/>
              </a:spcBef>
              <a:buFont typeface="Arial" panose="020B0604020202020204" pitchFamily="34" charset="0"/>
              <a:buChar char="•"/>
            </a:pPr>
            <a:r>
              <a:rPr lang="en-US" sz="1200" b="1" dirty="0">
                <a:solidFill>
                  <a:schemeClr val="tx2"/>
                </a:solidFill>
                <a:latin typeface="29LT Bukra Bold" pitchFamily="34" charset="-78"/>
                <a:cs typeface="29LT Bukra Bold" pitchFamily="34" charset="-78"/>
              </a:rPr>
              <a:t>Reduced Pendency</a:t>
            </a:r>
          </a:p>
        </p:txBody>
      </p:sp>
      <p:sp>
        <p:nvSpPr>
          <p:cNvPr id="14" name="TextBox 13">
            <a:extLst>
              <a:ext uri="{FF2B5EF4-FFF2-40B4-BE49-F238E27FC236}">
                <a16:creationId xmlns:a16="http://schemas.microsoft.com/office/drawing/2014/main" id="{634F65EB-2679-4DCC-A7EE-79DB2A50966F}"/>
              </a:ext>
            </a:extLst>
          </p:cNvPr>
          <p:cNvSpPr txBox="1"/>
          <p:nvPr/>
        </p:nvSpPr>
        <p:spPr>
          <a:xfrm>
            <a:off x="737935" y="3302322"/>
            <a:ext cx="3819794" cy="305405"/>
          </a:xfrm>
          <a:prstGeom prst="rect">
            <a:avLst/>
          </a:prstGeom>
          <a:noFill/>
        </p:spPr>
        <p:txBody>
          <a:bodyPr wrap="square" lIns="0" rIns="0" rtlCol="0">
            <a:spAutoFit/>
          </a:bodyPr>
          <a:lstStyle>
            <a:defPPr>
              <a:defRPr lang="en-US"/>
            </a:defPPr>
            <a:lvl1pPr>
              <a:lnSpc>
                <a:spcPct val="130000"/>
              </a:lnSpc>
              <a:spcBef>
                <a:spcPts val="600"/>
              </a:spcBef>
              <a:defRPr sz="1200" b="1">
                <a:solidFill>
                  <a:schemeClr val="tx2"/>
                </a:solidFill>
                <a:latin typeface="29LT Bukra Bold" pitchFamily="34" charset="-78"/>
                <a:cs typeface="29LT Bukra Bold" pitchFamily="34" charset="-78"/>
              </a:defRPr>
            </a:lvl1pPr>
          </a:lstStyle>
          <a:p>
            <a:pPr marL="171450" indent="-171450">
              <a:buFont typeface="Arial" panose="020B0604020202020204" pitchFamily="34" charset="0"/>
              <a:buChar char="•"/>
            </a:pPr>
            <a:r>
              <a:rPr lang="en-US" dirty="0"/>
              <a:t>Decreases costs of prosecution.</a:t>
            </a:r>
          </a:p>
        </p:txBody>
      </p:sp>
    </p:spTree>
    <p:extLst>
      <p:ext uri="{BB962C8B-B14F-4D97-AF65-F5344CB8AC3E}">
        <p14:creationId xmlns:p14="http://schemas.microsoft.com/office/powerpoint/2010/main" val="63513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80ECE61-FCFB-4A08-9374-235FD6E89B67}"/>
              </a:ext>
            </a:extLst>
          </p:cNvPr>
          <p:cNvGraphicFramePr>
            <a:graphicFrameLocks noGrp="1"/>
          </p:cNvGraphicFramePr>
          <p:nvPr>
            <p:extLst>
              <p:ext uri="{D42A27DB-BD31-4B8C-83A1-F6EECF244321}">
                <p14:modId xmlns:p14="http://schemas.microsoft.com/office/powerpoint/2010/main" val="1948318467"/>
              </p:ext>
            </p:extLst>
          </p:nvPr>
        </p:nvGraphicFramePr>
        <p:xfrm>
          <a:off x="1432560" y="1228808"/>
          <a:ext cx="9063685" cy="4986954"/>
        </p:xfrm>
        <a:graphic>
          <a:graphicData uri="http://schemas.openxmlformats.org/drawingml/2006/table">
            <a:tbl>
              <a:tblPr firstRow="1" bandRow="1">
                <a:tableStyleId>{073A0DAA-6AF3-43AB-8588-CEC1D06C72B9}</a:tableStyleId>
              </a:tblPr>
              <a:tblGrid>
                <a:gridCol w="1655029">
                  <a:extLst>
                    <a:ext uri="{9D8B030D-6E8A-4147-A177-3AD203B41FA5}">
                      <a16:colId xmlns:a16="http://schemas.microsoft.com/office/drawing/2014/main" val="1546193134"/>
                    </a:ext>
                  </a:extLst>
                </a:gridCol>
                <a:gridCol w="1220018">
                  <a:extLst>
                    <a:ext uri="{9D8B030D-6E8A-4147-A177-3AD203B41FA5}">
                      <a16:colId xmlns:a16="http://schemas.microsoft.com/office/drawing/2014/main" val="4222005646"/>
                    </a:ext>
                  </a:extLst>
                </a:gridCol>
                <a:gridCol w="1269212">
                  <a:extLst>
                    <a:ext uri="{9D8B030D-6E8A-4147-A177-3AD203B41FA5}">
                      <a16:colId xmlns:a16="http://schemas.microsoft.com/office/drawing/2014/main" val="1247943707"/>
                    </a:ext>
                  </a:extLst>
                </a:gridCol>
                <a:gridCol w="1298728">
                  <a:extLst>
                    <a:ext uri="{9D8B030D-6E8A-4147-A177-3AD203B41FA5}">
                      <a16:colId xmlns:a16="http://schemas.microsoft.com/office/drawing/2014/main" val="1911646138"/>
                    </a:ext>
                  </a:extLst>
                </a:gridCol>
                <a:gridCol w="1220018">
                  <a:extLst>
                    <a:ext uri="{9D8B030D-6E8A-4147-A177-3AD203B41FA5}">
                      <a16:colId xmlns:a16="http://schemas.microsoft.com/office/drawing/2014/main" val="3478510720"/>
                    </a:ext>
                  </a:extLst>
                </a:gridCol>
                <a:gridCol w="1170824">
                  <a:extLst>
                    <a:ext uri="{9D8B030D-6E8A-4147-A177-3AD203B41FA5}">
                      <a16:colId xmlns:a16="http://schemas.microsoft.com/office/drawing/2014/main" val="1904898670"/>
                    </a:ext>
                  </a:extLst>
                </a:gridCol>
                <a:gridCol w="1229856">
                  <a:extLst>
                    <a:ext uri="{9D8B030D-6E8A-4147-A177-3AD203B41FA5}">
                      <a16:colId xmlns:a16="http://schemas.microsoft.com/office/drawing/2014/main" val="1916729440"/>
                    </a:ext>
                  </a:extLst>
                </a:gridCol>
              </a:tblGrid>
              <a:tr h="554106">
                <a:tc>
                  <a:txBody>
                    <a:bodyPr/>
                    <a:lstStyle/>
                    <a:p>
                      <a:endParaRPr lang="en-US" sz="1200" dirty="0">
                        <a:latin typeface="29LT Bukra Bold" pitchFamily="34" charset="-78"/>
                        <a:cs typeface="29LT Bukra Bold" pitchFamily="34" charset="-78"/>
                      </a:endParaRPr>
                    </a:p>
                  </a:txBody>
                  <a:tcPr marL="102739" marR="102739" marT="51369" marB="51369"/>
                </a:tc>
                <a:tc gridSpan="2">
                  <a:txBody>
                    <a:bodyPr/>
                    <a:lstStyle/>
                    <a:p>
                      <a:pPr algn="ctr"/>
                      <a:r>
                        <a:rPr lang="en-US" sz="1200" b="0" dirty="0">
                          <a:solidFill>
                            <a:srgbClr val="FFFFFF"/>
                          </a:solidFill>
                          <a:latin typeface="29LT Bukra Bold" pitchFamily="34" charset="-78"/>
                          <a:cs typeface="29LT Bukra Bold" pitchFamily="34" charset="-78"/>
                        </a:rPr>
                        <a:t>Pilot</a:t>
                      </a:r>
                    </a:p>
                  </a:txBody>
                  <a:tcPr marL="102739" marR="102739" marT="51369" marB="51369" anchor="ctr"/>
                </a:tc>
                <a:tc hMerge="1">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endParaRPr lang="en-US" sz="1200" b="0" dirty="0">
                        <a:solidFill>
                          <a:srgbClr val="FFFFFF"/>
                        </a:solidFill>
                        <a:latin typeface="29LT Bukra Bold" pitchFamily="34" charset="-78"/>
                        <a:cs typeface="29LT Bukra Bold" pitchFamily="34" charset="-78"/>
                      </a:endParaRPr>
                    </a:p>
                  </a:txBody>
                  <a:tcPr marL="102739" marR="102739" marT="51369" marB="51369" anchor="ctr"/>
                </a:tc>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200" b="0" dirty="0">
                          <a:solidFill>
                            <a:srgbClr val="FFFFFF"/>
                          </a:solidFill>
                          <a:latin typeface="29LT Bukra Bold" pitchFamily="34" charset="-78"/>
                          <a:cs typeface="29LT Bukra Bold" pitchFamily="34" charset="-78"/>
                        </a:rPr>
                        <a:t>Extended</a:t>
                      </a:r>
                    </a:p>
                  </a:txBody>
                  <a:tcPr marL="102739" marR="102739" marT="51369" marB="51369" anchor="ctr"/>
                </a:tc>
                <a:tc hMerge="1">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endParaRPr lang="en-US" sz="1200" b="0" dirty="0">
                        <a:solidFill>
                          <a:srgbClr val="FFFFFF"/>
                        </a:solidFill>
                        <a:latin typeface="29LT Bukra Bold" pitchFamily="34" charset="-78"/>
                        <a:cs typeface="29LT Bukra Bold" pitchFamily="34" charset="-78"/>
                      </a:endParaRPr>
                    </a:p>
                  </a:txBody>
                  <a:tcPr marL="102739" marR="102739" marT="51369" marB="51369" anchor="ctr"/>
                </a:tc>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200" b="0" dirty="0">
                          <a:solidFill>
                            <a:srgbClr val="FFFFFF"/>
                          </a:solidFill>
                          <a:latin typeface="29LT Bukra Bold" pitchFamily="34" charset="-78"/>
                          <a:cs typeface="29LT Bukra Bold" pitchFamily="34" charset="-78"/>
                        </a:rPr>
                        <a:t>Permanent</a:t>
                      </a:r>
                    </a:p>
                  </a:txBody>
                  <a:tcPr marL="102739" marR="102739" marT="51369" marB="51369" anchor="ctr"/>
                </a:tc>
                <a:tc hMerge="1">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endParaRPr lang="en-US" sz="1200" b="0" dirty="0">
                        <a:solidFill>
                          <a:srgbClr val="FFFFFF"/>
                        </a:solidFill>
                        <a:latin typeface="29LT Bukra Bold" pitchFamily="34" charset="-78"/>
                        <a:cs typeface="29LT Bukra Bold" pitchFamily="34" charset="-78"/>
                      </a:endParaRPr>
                    </a:p>
                  </a:txBody>
                  <a:tcPr marL="102739" marR="102739" marT="51369" marB="51369" anchor="ctr"/>
                </a:tc>
                <a:extLst>
                  <a:ext uri="{0D108BD9-81ED-4DB2-BD59-A6C34878D82A}">
                    <a16:rowId xmlns:a16="http://schemas.microsoft.com/office/drawing/2014/main" val="3764839572"/>
                  </a:ext>
                </a:extLst>
              </a:tr>
              <a:tr h="554106">
                <a:tc>
                  <a:txBody>
                    <a:bodyPr/>
                    <a:lstStyle/>
                    <a:p>
                      <a:r>
                        <a:rPr lang="en-US" sz="1200" dirty="0">
                          <a:latin typeface="29LT Bukra Bold" pitchFamily="34" charset="-78"/>
                          <a:cs typeface="29LT Bukra Bold" pitchFamily="34" charset="-78"/>
                        </a:rPr>
                        <a:t>National Office</a:t>
                      </a:r>
                    </a:p>
                  </a:txBody>
                  <a:tcPr marL="102739" marR="102739" marT="51369" marB="51369" anchor="ctr"/>
                </a:tc>
                <a:tc>
                  <a:txBody>
                    <a:bodyPr/>
                    <a:lstStyle/>
                    <a:p>
                      <a:pPr algn="ctr"/>
                      <a:r>
                        <a:rPr lang="en-US" sz="1200" kern="1200" dirty="0">
                          <a:solidFill>
                            <a:schemeClr val="dk1"/>
                          </a:solidFill>
                          <a:latin typeface="29LT Bukra Bold" pitchFamily="34" charset="-78"/>
                          <a:ea typeface="+mn-ea"/>
                          <a:cs typeface="29LT Bukra Bold" pitchFamily="34" charset="-78"/>
                        </a:rPr>
                        <a:t>Start</a:t>
                      </a:r>
                    </a:p>
                  </a:txBody>
                  <a:tcPr marL="102739" marR="102739" marT="51369" marB="51369" anchor="ct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29LT Bukra Bold" pitchFamily="34" charset="-78"/>
                          <a:ea typeface="+mn-ea"/>
                          <a:cs typeface="29LT Bukra Bold" pitchFamily="34" charset="-78"/>
                        </a:rPr>
                        <a:t>End</a:t>
                      </a:r>
                    </a:p>
                  </a:txBody>
                  <a:tcPr marL="102739" marR="102739" marT="51369" marB="51369" anchor="ctr"/>
                </a:tc>
                <a:tc>
                  <a:txBody>
                    <a:bodyPr/>
                    <a:lstStyle/>
                    <a:p>
                      <a:pPr algn="ctr"/>
                      <a:r>
                        <a:rPr lang="en-US" sz="1200" kern="1200" dirty="0">
                          <a:solidFill>
                            <a:schemeClr val="dk1"/>
                          </a:solidFill>
                          <a:latin typeface="29LT Bukra Bold" pitchFamily="34" charset="-78"/>
                          <a:ea typeface="+mn-ea"/>
                          <a:cs typeface="29LT Bukra Bold" pitchFamily="34" charset="-78"/>
                        </a:rPr>
                        <a:t>Start</a:t>
                      </a:r>
                    </a:p>
                  </a:txBody>
                  <a:tcPr marL="102739" marR="102739" marT="51369" marB="51369" anchor="ct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29LT Bukra Bold" pitchFamily="34" charset="-78"/>
                          <a:ea typeface="+mn-ea"/>
                          <a:cs typeface="29LT Bukra Bold" pitchFamily="34" charset="-78"/>
                        </a:rPr>
                        <a:t>End</a:t>
                      </a:r>
                    </a:p>
                  </a:txBody>
                  <a:tcPr marL="102739" marR="102739" marT="51369" marB="51369" anchor="ct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29LT Bukra Bold" pitchFamily="34" charset="-78"/>
                          <a:ea typeface="+mn-ea"/>
                          <a:cs typeface="29LT Bukra Bold" pitchFamily="34" charset="-78"/>
                        </a:rPr>
                        <a:t>Start</a:t>
                      </a:r>
                    </a:p>
                  </a:txBody>
                  <a:tcPr marL="102739" marR="102739" marT="51369" marB="51369" anchor="ct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29LT Bukra Bold" pitchFamily="34" charset="-78"/>
                        <a:ea typeface="+mn-ea"/>
                        <a:cs typeface="29LT Bukra Bold" pitchFamily="34" charset="-78"/>
                      </a:endParaRPr>
                    </a:p>
                  </a:txBody>
                  <a:tcPr marL="102739" marR="102739" marT="51369" marB="51369" anchor="ctr"/>
                </a:tc>
                <a:extLst>
                  <a:ext uri="{0D108BD9-81ED-4DB2-BD59-A6C34878D82A}">
                    <a16:rowId xmlns:a16="http://schemas.microsoft.com/office/drawing/2014/main" val="1405098332"/>
                  </a:ext>
                </a:extLst>
              </a:tr>
              <a:tr h="554106">
                <a:tc>
                  <a:txBody>
                    <a:bodyPr/>
                    <a:lstStyle/>
                    <a:p>
                      <a:pPr algn="l"/>
                      <a:r>
                        <a:rPr lang="en-US" sz="1100" b="1" dirty="0">
                          <a:solidFill>
                            <a:schemeClr val="tx2"/>
                          </a:solidFill>
                          <a:latin typeface="29LT Bukra Bold" pitchFamily="34" charset="-78"/>
                          <a:cs typeface="29LT Bukra Bold" pitchFamily="34" charset="-78"/>
                        </a:rPr>
                        <a:t>KIPO</a:t>
                      </a:r>
                    </a:p>
                  </a:txBody>
                  <a:tcPr marL="365760" marR="102739" marT="51369" marB="51369" anchor="ctr">
                    <a:solidFill>
                      <a:schemeClr val="bg2">
                        <a:lumMod val="20000"/>
                        <a:lumOff val="80000"/>
                      </a:schemeClr>
                    </a:solidFill>
                  </a:tcPr>
                </a:tc>
                <a:tc>
                  <a:txBody>
                    <a:bodyPr/>
                    <a:lstStyle/>
                    <a:p>
                      <a:pPr algn="ctr"/>
                      <a:r>
                        <a:rPr lang="en-US" sz="1100" dirty="0">
                          <a:solidFill>
                            <a:schemeClr val="tx2"/>
                          </a:solidFill>
                          <a:latin typeface="29LT Bukra Bold" pitchFamily="34" charset="-78"/>
                          <a:cs typeface="29LT Bukra Bold" pitchFamily="34" charset="-78"/>
                        </a:rPr>
                        <a:t>July 1, 2019</a:t>
                      </a:r>
                    </a:p>
                  </a:txBody>
                  <a:tcPr marL="102739" marR="102739" marT="51369" marB="51369" anchor="ctr">
                    <a:solidFill>
                      <a:schemeClr val="bg2">
                        <a:lumMod val="20000"/>
                        <a:lumOff val="80000"/>
                      </a:schemeClr>
                    </a:solidFill>
                  </a:tcPr>
                </a:tc>
                <a:tc>
                  <a:txBody>
                    <a:bodyPr/>
                    <a:lstStyle/>
                    <a:p>
                      <a:pPr algn="ctr"/>
                      <a:r>
                        <a:rPr lang="en-US" sz="1100" dirty="0">
                          <a:solidFill>
                            <a:schemeClr val="tx2"/>
                          </a:solidFill>
                          <a:latin typeface="29LT Bukra Bold" pitchFamily="34" charset="-78"/>
                          <a:cs typeface="29LT Bukra Bold" pitchFamily="34" charset="-78"/>
                        </a:rPr>
                        <a:t>July 1, 2022</a:t>
                      </a: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extLst>
                  <a:ext uri="{0D108BD9-81ED-4DB2-BD59-A6C34878D82A}">
                    <a16:rowId xmlns:a16="http://schemas.microsoft.com/office/drawing/2014/main" val="1906453358"/>
                  </a:ext>
                </a:extLst>
              </a:tr>
              <a:tr h="554106">
                <a:tc>
                  <a:txBody>
                    <a:bodyPr/>
                    <a:lstStyle/>
                    <a:p>
                      <a:pPr algn="l"/>
                      <a:r>
                        <a:rPr lang="en-US" sz="1100" b="1" dirty="0">
                          <a:solidFill>
                            <a:schemeClr val="tx2"/>
                          </a:solidFill>
                          <a:latin typeface="29LT Bukra Bold" pitchFamily="34" charset="-78"/>
                          <a:cs typeface="29LT Bukra Bold" pitchFamily="34" charset="-78"/>
                        </a:rPr>
                        <a:t>JPO</a:t>
                      </a:r>
                    </a:p>
                  </a:txBody>
                  <a:tcPr marL="365760" marR="102739" marT="51369" marB="51369" anchor="ctr">
                    <a:solidFill>
                      <a:schemeClr val="bg2">
                        <a:lumMod val="20000"/>
                        <a:lumOff val="80000"/>
                      </a:schemeClr>
                    </a:solidFill>
                  </a:tcPr>
                </a:tc>
                <a:tc>
                  <a:txBody>
                    <a:bodyPr/>
                    <a:lstStyle/>
                    <a:p>
                      <a:pPr algn="ctr"/>
                      <a:r>
                        <a:rPr lang="en-US" sz="1100" dirty="0">
                          <a:solidFill>
                            <a:schemeClr val="tx2"/>
                          </a:solidFill>
                          <a:latin typeface="29LT Bukra Bold" pitchFamily="34" charset="-78"/>
                          <a:cs typeface="29LT Bukra Bold" pitchFamily="34" charset="-78"/>
                        </a:rPr>
                        <a:t>Jan 1, 2020</a:t>
                      </a:r>
                    </a:p>
                  </a:txBody>
                  <a:tcPr marL="102739"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29LT Bukra Bold" pitchFamily="34" charset="-78"/>
                          <a:cs typeface="29LT Bukra Bold" pitchFamily="34" charset="-78"/>
                        </a:rPr>
                        <a:t>Jan 1, 2023</a:t>
                      </a: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extLst>
                  <a:ext uri="{0D108BD9-81ED-4DB2-BD59-A6C34878D82A}">
                    <a16:rowId xmlns:a16="http://schemas.microsoft.com/office/drawing/2014/main" val="513208932"/>
                  </a:ext>
                </a:extLst>
              </a:tr>
              <a:tr h="554106">
                <a:tc>
                  <a:txBody>
                    <a:bodyPr/>
                    <a:lstStyle/>
                    <a:p>
                      <a:pPr algn="l"/>
                      <a:r>
                        <a:rPr lang="en-US" sz="1100" b="1" dirty="0">
                          <a:solidFill>
                            <a:schemeClr val="tx2"/>
                          </a:solidFill>
                          <a:latin typeface="29LT Bukra Bold" pitchFamily="34" charset="-78"/>
                          <a:cs typeface="29LT Bukra Bold" pitchFamily="34" charset="-78"/>
                        </a:rPr>
                        <a:t>USPTO</a:t>
                      </a:r>
                    </a:p>
                  </a:txBody>
                  <a:tcPr marL="365760" marR="102739" marT="51369" marB="51369" anchor="ctr">
                    <a:solidFill>
                      <a:schemeClr val="bg2">
                        <a:lumMod val="20000"/>
                        <a:lumOff val="80000"/>
                      </a:schemeClr>
                    </a:solidFill>
                  </a:tcPr>
                </a:tc>
                <a:tc>
                  <a:txBody>
                    <a:bodyPr/>
                    <a:lstStyle/>
                    <a:p>
                      <a:pPr algn="ctr"/>
                      <a:r>
                        <a:rPr lang="en-US" sz="1100" dirty="0">
                          <a:solidFill>
                            <a:schemeClr val="tx2"/>
                          </a:solidFill>
                          <a:latin typeface="29LT Bukra Bold" pitchFamily="34" charset="-78"/>
                          <a:cs typeface="29LT Bukra Bold" pitchFamily="34" charset="-78"/>
                        </a:rPr>
                        <a:t>Jan 1, 2020</a:t>
                      </a:r>
                    </a:p>
                  </a:txBody>
                  <a:tcPr marL="102739"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29LT Bukra Bold" pitchFamily="34" charset="-78"/>
                          <a:cs typeface="29LT Bukra Bold" pitchFamily="34" charset="-78"/>
                        </a:rPr>
                        <a:t>Jan 1, 2023</a:t>
                      </a:r>
                    </a:p>
                  </a:txBody>
                  <a:tcPr marL="102739"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extLst>
                  <a:ext uri="{0D108BD9-81ED-4DB2-BD59-A6C34878D82A}">
                    <a16:rowId xmlns:a16="http://schemas.microsoft.com/office/drawing/2014/main" val="4004635885"/>
                  </a:ext>
                </a:extLst>
              </a:tr>
              <a:tr h="554106">
                <a:tc>
                  <a:txBody>
                    <a:bodyPr/>
                    <a:lstStyle/>
                    <a:p>
                      <a:pPr algn="l"/>
                      <a:r>
                        <a:rPr lang="en-US" sz="1100" b="1" dirty="0">
                          <a:solidFill>
                            <a:schemeClr val="tx2"/>
                          </a:solidFill>
                          <a:latin typeface="29LT Bukra Bold" pitchFamily="34" charset="-78"/>
                          <a:cs typeface="29LT Bukra Bold" pitchFamily="34" charset="-78"/>
                        </a:rPr>
                        <a:t>CNIPA</a:t>
                      </a:r>
                    </a:p>
                  </a:txBody>
                  <a:tcPr marL="365760" marR="102739" marT="51369" marB="51369" anchor="ctr">
                    <a:solidFill>
                      <a:schemeClr val="bg2">
                        <a:lumMod val="20000"/>
                        <a:lumOff val="80000"/>
                      </a:schemeClr>
                    </a:solidFill>
                  </a:tcPr>
                </a:tc>
                <a:tc>
                  <a:txBody>
                    <a:bodyPr/>
                    <a:lstStyle/>
                    <a:p>
                      <a:pPr algn="ctr"/>
                      <a:r>
                        <a:rPr lang="en-US" sz="1100" dirty="0">
                          <a:solidFill>
                            <a:schemeClr val="tx2"/>
                          </a:solidFill>
                          <a:latin typeface="29LT Bukra Bold" pitchFamily="34" charset="-78"/>
                          <a:cs typeface="29LT Bukra Bold" pitchFamily="34" charset="-78"/>
                        </a:rPr>
                        <a:t>Nov 1, 2020</a:t>
                      </a:r>
                    </a:p>
                  </a:txBody>
                  <a:tcPr marL="102739"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29LT Bukra Bold" pitchFamily="34" charset="-78"/>
                          <a:cs typeface="29LT Bukra Bold" pitchFamily="34" charset="-78"/>
                        </a:rPr>
                        <a:t>Nov 1, 2023</a:t>
                      </a:r>
                    </a:p>
                  </a:txBody>
                  <a:tcPr marL="102739"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29LT Bukra Bold" pitchFamily="34" charset="-78"/>
                          <a:cs typeface="29LT Bukra Bold" pitchFamily="34" charset="-78"/>
                        </a:rPr>
                        <a:t>Nov 1, 2023</a:t>
                      </a:r>
                    </a:p>
                  </a:txBody>
                  <a:tcPr marL="102739"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29LT Bukra Bold" pitchFamily="34" charset="-78"/>
                          <a:cs typeface="29LT Bukra Bold" pitchFamily="34" charset="-78"/>
                        </a:rPr>
                        <a:t>Indefinite time period</a:t>
                      </a: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extLst>
                  <a:ext uri="{0D108BD9-81ED-4DB2-BD59-A6C34878D82A}">
                    <a16:rowId xmlns:a16="http://schemas.microsoft.com/office/drawing/2014/main" val="1487671967"/>
                  </a:ext>
                </a:extLst>
              </a:tr>
              <a:tr h="554106">
                <a:tc>
                  <a:txBody>
                    <a:bodyPr/>
                    <a:lstStyle/>
                    <a:p>
                      <a:pPr algn="l"/>
                      <a:r>
                        <a:rPr lang="en-US" sz="1100" b="1" dirty="0">
                          <a:solidFill>
                            <a:schemeClr val="tx2"/>
                          </a:solidFill>
                          <a:latin typeface="29LT Bukra Bold" pitchFamily="34" charset="-78"/>
                          <a:cs typeface="29LT Bukra Bold" pitchFamily="34" charset="-78"/>
                        </a:rPr>
                        <a:t>EPO</a:t>
                      </a:r>
                    </a:p>
                  </a:txBody>
                  <a:tcPr marL="365760"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29LT Bukra Bold" pitchFamily="34" charset="-78"/>
                          <a:cs typeface="29LT Bukra Bold" pitchFamily="34" charset="-78"/>
                        </a:rPr>
                        <a:t>April 20, 2022</a:t>
                      </a:r>
                    </a:p>
                  </a:txBody>
                  <a:tcPr marL="102739"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29LT Bukra Bold" pitchFamily="34" charset="-78"/>
                          <a:cs typeface="29LT Bukra Bold" pitchFamily="34" charset="-78"/>
                        </a:rPr>
                        <a:t>April 20, 2025</a:t>
                      </a: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extLst>
                  <a:ext uri="{0D108BD9-81ED-4DB2-BD59-A6C34878D82A}">
                    <a16:rowId xmlns:a16="http://schemas.microsoft.com/office/drawing/2014/main" val="2799164723"/>
                  </a:ext>
                </a:extLst>
              </a:tr>
              <a:tr h="554106">
                <a:tc>
                  <a:txBody>
                    <a:bodyPr/>
                    <a:lstStyle/>
                    <a:p>
                      <a:pPr algn="l"/>
                      <a:r>
                        <a:rPr lang="en-US" sz="1100" b="1" dirty="0">
                          <a:solidFill>
                            <a:schemeClr val="tx2"/>
                          </a:solidFill>
                          <a:latin typeface="29LT Bukra Bold" pitchFamily="34" charset="-78"/>
                          <a:cs typeface="29LT Bukra Bold" pitchFamily="34" charset="-78"/>
                        </a:rPr>
                        <a:t>IPOS</a:t>
                      </a:r>
                    </a:p>
                  </a:txBody>
                  <a:tcPr marL="365760" marR="102739" marT="51369" marB="51369" anchor="ctr">
                    <a:solidFill>
                      <a:schemeClr val="bg2">
                        <a:lumMod val="20000"/>
                        <a:lumOff val="80000"/>
                      </a:schemeClr>
                    </a:solidFill>
                  </a:tcPr>
                </a:tc>
                <a:tc>
                  <a:txBody>
                    <a:bodyPr/>
                    <a:lstStyle/>
                    <a:p>
                      <a:pPr algn="ctr"/>
                      <a:r>
                        <a:rPr lang="en-US" sz="1100" dirty="0">
                          <a:solidFill>
                            <a:schemeClr val="tx2"/>
                          </a:solidFill>
                          <a:latin typeface="29LT Bukra Bold" pitchFamily="34" charset="-78"/>
                          <a:cs typeface="29LT Bukra Bold" pitchFamily="34" charset="-78"/>
                        </a:rPr>
                        <a:t>Sep 12, 2023</a:t>
                      </a:r>
                    </a:p>
                  </a:txBody>
                  <a:tcPr marL="102739" marR="102739" marT="51369" marB="51369" anchor="ctr">
                    <a:solidFill>
                      <a:schemeClr val="bg2">
                        <a:lumMod val="20000"/>
                        <a:lumOff val="80000"/>
                      </a:schemeClr>
                    </a:solidFill>
                  </a:tcPr>
                </a:tc>
                <a:tc>
                  <a:txBody>
                    <a:bodyPr/>
                    <a:lstStyle/>
                    <a:p>
                      <a:pPr algn="ctr"/>
                      <a:r>
                        <a:rPr lang="en-US" sz="1100" dirty="0">
                          <a:solidFill>
                            <a:schemeClr val="tx2"/>
                          </a:solidFill>
                          <a:latin typeface="29LT Bukra Bold" pitchFamily="34" charset="-78"/>
                          <a:cs typeface="29LT Bukra Bold" pitchFamily="34" charset="-78"/>
                        </a:rPr>
                        <a:t>Sep 11, 2025</a:t>
                      </a: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extLst>
                  <a:ext uri="{0D108BD9-81ED-4DB2-BD59-A6C34878D82A}">
                    <a16:rowId xmlns:a16="http://schemas.microsoft.com/office/drawing/2014/main" val="771314271"/>
                  </a:ext>
                </a:extLst>
              </a:tr>
              <a:tr h="554106">
                <a:tc>
                  <a:txBody>
                    <a:bodyPr/>
                    <a:lstStyle/>
                    <a:p>
                      <a:pPr algn="l"/>
                      <a:r>
                        <a:rPr lang="en-US" sz="1100" b="1" dirty="0">
                          <a:solidFill>
                            <a:schemeClr val="tx2"/>
                          </a:solidFill>
                          <a:latin typeface="29LT Bukra Bold" pitchFamily="34" charset="-78"/>
                          <a:cs typeface="29LT Bukra Bold" pitchFamily="34" charset="-78"/>
                        </a:rPr>
                        <a:t>INPI</a:t>
                      </a:r>
                    </a:p>
                  </a:txBody>
                  <a:tcPr marL="365760"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29LT Bukra Bold" pitchFamily="34" charset="-78"/>
                          <a:cs typeface="29LT Bukra Bold" pitchFamily="34" charset="-78"/>
                        </a:rPr>
                        <a:t>April 30, 2023</a:t>
                      </a:r>
                    </a:p>
                  </a:txBody>
                  <a:tcPr marL="102739" marR="102739" marT="51369" marB="51369" anchor="ctr">
                    <a:solidFill>
                      <a:schemeClr val="bg2">
                        <a:lumMod val="20000"/>
                        <a:lumOff val="80000"/>
                      </a:schemeClr>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29LT Bukra Bold" pitchFamily="34" charset="-78"/>
                          <a:cs typeface="29LT Bukra Bold" pitchFamily="34" charset="-78"/>
                        </a:rPr>
                        <a:t>April 30, 2026</a:t>
                      </a: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tc>
                  <a:txBody>
                    <a:bodyPr/>
                    <a:lstStyle/>
                    <a:p>
                      <a:pPr algn="ctr"/>
                      <a:endParaRPr lang="en-US" sz="1100" dirty="0">
                        <a:solidFill>
                          <a:schemeClr val="tx2"/>
                        </a:solidFill>
                        <a:latin typeface="29LT Bukra Bold" pitchFamily="34" charset="-78"/>
                        <a:cs typeface="29LT Bukra Bold" pitchFamily="34" charset="-78"/>
                      </a:endParaRPr>
                    </a:p>
                  </a:txBody>
                  <a:tcPr marL="102739" marR="102739" marT="51369" marB="51369" anchor="ctr">
                    <a:solidFill>
                      <a:schemeClr val="bg2">
                        <a:lumMod val="20000"/>
                        <a:lumOff val="80000"/>
                      </a:schemeClr>
                    </a:solidFill>
                  </a:tcPr>
                </a:tc>
                <a:extLst>
                  <a:ext uri="{0D108BD9-81ED-4DB2-BD59-A6C34878D82A}">
                    <a16:rowId xmlns:a16="http://schemas.microsoft.com/office/drawing/2014/main" val="2367621884"/>
                  </a:ext>
                </a:extLst>
              </a:tr>
            </a:tbl>
          </a:graphicData>
        </a:graphic>
      </p:graphicFrame>
      <p:sp>
        <p:nvSpPr>
          <p:cNvPr id="4" name="Title 7">
            <a:extLst>
              <a:ext uri="{FF2B5EF4-FFF2-40B4-BE49-F238E27FC236}">
                <a16:creationId xmlns:a16="http://schemas.microsoft.com/office/drawing/2014/main" id="{4BDA4D24-568D-AA5A-E915-B12694FB77F2}"/>
              </a:ext>
            </a:extLst>
          </p:cNvPr>
          <p:cNvSpPr>
            <a:spLocks noGrp="1"/>
          </p:cNvSpPr>
          <p:nvPr>
            <p:ph type="title"/>
          </p:nvPr>
        </p:nvSpPr>
        <p:spPr>
          <a:xfrm>
            <a:off x="816780" y="515940"/>
            <a:ext cx="5080000" cy="1071009"/>
          </a:xfrm>
        </p:spPr>
        <p:txBody>
          <a:bodyPr/>
          <a:lstStyle/>
          <a:p>
            <a:pPr algn="l" defTabSz="914318" rtl="0" eaLnBrk="1" latinLnBrk="0" hangingPunct="1">
              <a:lnSpc>
                <a:spcPct val="80000"/>
              </a:lnSpc>
              <a:spcBef>
                <a:spcPct val="0"/>
              </a:spcBef>
              <a:buNone/>
            </a:pPr>
            <a:r>
              <a:rPr lang="en-US" dirty="0"/>
              <a:t>Current PPH programs</a:t>
            </a:r>
            <a:endParaRPr lang="en-SA" dirty="0"/>
          </a:p>
        </p:txBody>
      </p:sp>
    </p:spTree>
    <p:extLst>
      <p:ext uri="{BB962C8B-B14F-4D97-AF65-F5344CB8AC3E}">
        <p14:creationId xmlns:p14="http://schemas.microsoft.com/office/powerpoint/2010/main" val="327602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0BACA74-950D-EBD7-1CD1-E92895D3FC93}"/>
              </a:ext>
            </a:extLst>
          </p:cNvPr>
          <p:cNvSpPr txBox="1">
            <a:spLocks/>
          </p:cNvSpPr>
          <p:nvPr/>
        </p:nvSpPr>
        <p:spPr>
          <a:xfrm>
            <a:off x="816779" y="515940"/>
            <a:ext cx="7210801" cy="1071009"/>
          </a:xfrm>
          <a:prstGeom prst="rect">
            <a:avLst/>
          </a:prstGeom>
          <a:effectLst/>
        </p:spPr>
        <p:txBody>
          <a:bodyPr vert="horz" lIns="0" tIns="192024" rIns="0" bIns="0" rtlCol="0" anchor="t" anchorCtr="0">
            <a:noAutofit/>
          </a:bodyPr>
          <a:lstStyle>
            <a:lvl1pPr algn="r" defTabSz="914318" rtl="1" eaLnBrk="1" latinLnBrk="0" hangingPunct="1">
              <a:lnSpc>
                <a:spcPct val="80000"/>
              </a:lnSpc>
              <a:spcBef>
                <a:spcPct val="0"/>
              </a:spcBef>
              <a:buNone/>
              <a:defRPr sz="2800" b="1" i="0" kern="1200" spc="-100" baseline="0">
                <a:solidFill>
                  <a:srgbClr val="003C56"/>
                </a:solidFill>
                <a:latin typeface="29LT Bukra Bold" pitchFamily="34" charset="-78"/>
                <a:ea typeface="29LT Bukra Bold" pitchFamily="34" charset="-78"/>
                <a:cs typeface="29LT Bukra Bold" pitchFamily="34" charset="-78"/>
              </a:defRPr>
            </a:lvl1pPr>
          </a:lstStyle>
          <a:p>
            <a:pPr algn="l" rtl="0"/>
            <a:r>
              <a:rPr lang="en-US" dirty="0"/>
              <a:t>PPH Statistics (1/2)</a:t>
            </a:r>
            <a:endParaRPr lang="en-SA" dirty="0"/>
          </a:p>
        </p:txBody>
      </p:sp>
      <p:sp>
        <p:nvSpPr>
          <p:cNvPr id="11" name="Text Placeholder 3">
            <a:extLst>
              <a:ext uri="{FF2B5EF4-FFF2-40B4-BE49-F238E27FC236}">
                <a16:creationId xmlns:a16="http://schemas.microsoft.com/office/drawing/2014/main" id="{04870854-8540-B17E-F181-D89462CD48B5}"/>
              </a:ext>
            </a:extLst>
          </p:cNvPr>
          <p:cNvSpPr>
            <a:spLocks noGrp="1"/>
          </p:cNvSpPr>
          <p:nvPr>
            <p:ph type="body" sz="quarter" idx="29"/>
          </p:nvPr>
        </p:nvSpPr>
        <p:spPr>
          <a:xfrm>
            <a:off x="816779" y="1145129"/>
            <a:ext cx="10304877" cy="1609247"/>
          </a:xfrm>
        </p:spPr>
        <p:txBody>
          <a:bodyPr>
            <a:normAutofit/>
          </a:bodyPr>
          <a:lstStyle/>
          <a:p>
            <a:pPr algn="just" rtl="0"/>
            <a:r>
              <a:rPr lang="en-US" dirty="0">
                <a:solidFill>
                  <a:schemeClr val="tx2"/>
                </a:solidFill>
                <a:latin typeface="29LT Bukra Bold" pitchFamily="34" charset="-78"/>
                <a:cs typeface="29LT Bukra Bold" pitchFamily="34" charset="-78"/>
              </a:rPr>
              <a:t>Cumulative number of PPH requests with SAIP (Saudi Arabia) as the Office of Later Examination (OLE)</a:t>
            </a:r>
          </a:p>
        </p:txBody>
      </p:sp>
      <p:graphicFrame>
        <p:nvGraphicFramePr>
          <p:cNvPr id="7" name="Chart 6">
            <a:extLst>
              <a:ext uri="{FF2B5EF4-FFF2-40B4-BE49-F238E27FC236}">
                <a16:creationId xmlns:a16="http://schemas.microsoft.com/office/drawing/2014/main" id="{C2847986-F43E-4329-89FD-925876C9171B}"/>
              </a:ext>
            </a:extLst>
          </p:cNvPr>
          <p:cNvGraphicFramePr>
            <a:graphicFrameLocks/>
          </p:cNvGraphicFramePr>
          <p:nvPr>
            <p:extLst>
              <p:ext uri="{D42A27DB-BD31-4B8C-83A1-F6EECF244321}">
                <p14:modId xmlns:p14="http://schemas.microsoft.com/office/powerpoint/2010/main" val="4041680180"/>
              </p:ext>
            </p:extLst>
          </p:nvPr>
        </p:nvGraphicFramePr>
        <p:xfrm>
          <a:off x="1871330" y="1690577"/>
          <a:ext cx="7942521" cy="45401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131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3511A1E7-5596-2BCD-C083-48C58A8F03FC}"/>
              </a:ext>
            </a:extLst>
          </p:cNvPr>
          <p:cNvSpPr txBox="1">
            <a:spLocks/>
          </p:cNvSpPr>
          <p:nvPr/>
        </p:nvSpPr>
        <p:spPr>
          <a:xfrm>
            <a:off x="1154242" y="712806"/>
            <a:ext cx="10584101" cy="1071009"/>
          </a:xfrm>
          <a:prstGeom prst="rect">
            <a:avLst/>
          </a:prstGeom>
          <a:effectLst/>
        </p:spPr>
        <p:txBody>
          <a:bodyPr vert="horz" lIns="0" tIns="192024" rIns="0" bIns="0" rtlCol="0" anchor="t" anchorCtr="0">
            <a:noAutofit/>
          </a:bodyPr>
          <a:lstStyle>
            <a:lvl1pPr algn="r" defTabSz="914318" rtl="1" eaLnBrk="1" latinLnBrk="0" hangingPunct="1">
              <a:lnSpc>
                <a:spcPct val="80000"/>
              </a:lnSpc>
              <a:spcBef>
                <a:spcPct val="0"/>
              </a:spcBef>
              <a:buNone/>
              <a:defRPr sz="2800" b="1" i="0" kern="1200" spc="-100" baseline="0">
                <a:solidFill>
                  <a:srgbClr val="003C56"/>
                </a:solidFill>
                <a:latin typeface="29LT Bukra Bold" pitchFamily="34" charset="-78"/>
                <a:ea typeface="29LT Bukra Bold" pitchFamily="34" charset="-78"/>
                <a:cs typeface="29LT Bukra Bold" pitchFamily="34" charset="-78"/>
              </a:defRPr>
            </a:lvl1pPr>
          </a:lstStyle>
          <a:p>
            <a:pPr algn="l" rtl="0"/>
            <a:r>
              <a:rPr lang="en-US" dirty="0"/>
              <a:t>PPH Statistics (2/2): </a:t>
            </a:r>
            <a:r>
              <a:rPr lang="en-US" sz="2400" dirty="0">
                <a:solidFill>
                  <a:schemeClr val="tx2"/>
                </a:solidFill>
                <a:ea typeface="+mn-ea"/>
              </a:rPr>
              <a:t>Number of PPH Requests by IPC</a:t>
            </a:r>
            <a:endParaRPr lang="en-SA" sz="2400" dirty="0">
              <a:solidFill>
                <a:schemeClr val="tx2"/>
              </a:solidFill>
              <a:ea typeface="+mn-ea"/>
            </a:endParaRPr>
          </a:p>
        </p:txBody>
      </p:sp>
      <p:graphicFrame>
        <p:nvGraphicFramePr>
          <p:cNvPr id="7" name="Chart 6">
            <a:extLst>
              <a:ext uri="{FF2B5EF4-FFF2-40B4-BE49-F238E27FC236}">
                <a16:creationId xmlns:a16="http://schemas.microsoft.com/office/drawing/2014/main" id="{4F219A95-5913-479E-8172-4145BDD6A2FC}"/>
              </a:ext>
            </a:extLst>
          </p:cNvPr>
          <p:cNvGraphicFramePr>
            <a:graphicFrameLocks/>
          </p:cNvGraphicFramePr>
          <p:nvPr>
            <p:extLst>
              <p:ext uri="{D42A27DB-BD31-4B8C-83A1-F6EECF244321}">
                <p14:modId xmlns:p14="http://schemas.microsoft.com/office/powerpoint/2010/main" val="1359316911"/>
              </p:ext>
            </p:extLst>
          </p:nvPr>
        </p:nvGraphicFramePr>
        <p:xfrm>
          <a:off x="1154242" y="1616149"/>
          <a:ext cx="10584101" cy="475722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6">
            <a:extLst>
              <a:ext uri="{FF2B5EF4-FFF2-40B4-BE49-F238E27FC236}">
                <a16:creationId xmlns:a16="http://schemas.microsoft.com/office/drawing/2014/main" id="{F5BE0D93-130E-2055-6687-5BB8031D8D47}"/>
              </a:ext>
            </a:extLst>
          </p:cNvPr>
          <p:cNvSpPr>
            <a:spLocks noGrp="1"/>
          </p:cNvSpPr>
          <p:nvPr>
            <p:ph type="body" sz="quarter" idx="30"/>
          </p:nvPr>
        </p:nvSpPr>
        <p:spPr>
          <a:xfrm>
            <a:off x="4140773" y="2278607"/>
            <a:ext cx="7038753" cy="817102"/>
          </a:xfrm>
        </p:spPr>
        <p:txBody>
          <a:bodyPr/>
          <a:lstStyle/>
          <a:p>
            <a:pPr algn="just" rtl="0"/>
            <a:r>
              <a:rPr lang="en-US" b="1" i="0" dirty="0">
                <a:solidFill>
                  <a:schemeClr val="bg1"/>
                </a:solidFill>
                <a:effectLst/>
                <a:latin typeface="29LT Bukra Bold" panose="000B0903020204020204" pitchFamily="34" charset="-78"/>
                <a:cs typeface="29LT Bukra Bold" panose="000B0903020204020204" pitchFamily="34" charset="-78"/>
              </a:rPr>
              <a:t>EARTH OR ROCK DRILLING; OBTAINING OIL, GAS, WATER, SOLUBLE OR MELTABLE </a:t>
            </a:r>
            <a:r>
              <a:rPr lang="en-US" b="1" i="0" u="none" strike="noStrike" dirty="0">
                <a:solidFill>
                  <a:schemeClr val="bg1"/>
                </a:solidFill>
                <a:effectLst/>
                <a:latin typeface="29LT Bukra Bold" panose="000B0903020204020204" pitchFamily="34" charset="-78"/>
                <a:cs typeface="29LT Bukra Bold" panose="000B0903020204020204" pitchFamily="34" charset="-78"/>
                <a:hlinkClick r:id="rId3">
                  <a:extLst>
                    <a:ext uri="{A12FA001-AC4F-418D-AE19-62706E023703}">
                      <ahyp:hlinkClr xmlns:ahyp="http://schemas.microsoft.com/office/drawing/2018/hyperlinkcolor" val="tx"/>
                    </a:ext>
                  </a:extLst>
                </a:hlinkClick>
              </a:rPr>
              <a:t>MATERIALS</a:t>
            </a:r>
            <a:r>
              <a:rPr lang="en-US" b="1" i="0" dirty="0">
                <a:solidFill>
                  <a:schemeClr val="bg1"/>
                </a:solidFill>
                <a:effectLst/>
                <a:latin typeface="29LT Bukra Bold" panose="000B0903020204020204" pitchFamily="34" charset="-78"/>
                <a:cs typeface="29LT Bukra Bold" panose="000B0903020204020204" pitchFamily="34" charset="-78"/>
              </a:rPr>
              <a:t> OR A SLURRY OF MINERALS FROM WELLS.</a:t>
            </a:r>
            <a:endParaRPr lang="ar-SA" sz="1050" dirty="0">
              <a:solidFill>
                <a:schemeClr val="bg1"/>
              </a:solidFill>
              <a:latin typeface="29LT Bukra Bold" panose="000B0903020204020204" pitchFamily="34" charset="-78"/>
              <a:cs typeface="29LT Bukra Bold" pitchFamily="34" charset="-78"/>
            </a:endParaRPr>
          </a:p>
        </p:txBody>
      </p:sp>
      <p:sp>
        <p:nvSpPr>
          <p:cNvPr id="11" name="Text Placeholder 3">
            <a:extLst>
              <a:ext uri="{FF2B5EF4-FFF2-40B4-BE49-F238E27FC236}">
                <a16:creationId xmlns:a16="http://schemas.microsoft.com/office/drawing/2014/main" id="{7FBD6B8A-C2BE-C574-85AC-292713B83CEE}"/>
              </a:ext>
            </a:extLst>
          </p:cNvPr>
          <p:cNvSpPr>
            <a:spLocks noGrp="1"/>
          </p:cNvSpPr>
          <p:nvPr>
            <p:ph type="body" sz="quarter" idx="29"/>
          </p:nvPr>
        </p:nvSpPr>
        <p:spPr>
          <a:xfrm>
            <a:off x="4140773" y="1951481"/>
            <a:ext cx="3231307" cy="376607"/>
          </a:xfrm>
        </p:spPr>
        <p:txBody>
          <a:bodyPr>
            <a:normAutofit/>
          </a:bodyPr>
          <a:lstStyle/>
          <a:p>
            <a:pPr algn="l" rtl="0"/>
            <a:r>
              <a:rPr lang="en-US" dirty="0">
                <a:solidFill>
                  <a:schemeClr val="bg1"/>
                </a:solidFill>
                <a:latin typeface="29LT Bukra Bold" pitchFamily="34" charset="-78"/>
                <a:cs typeface="29LT Bukra Bold" pitchFamily="34" charset="-78"/>
              </a:rPr>
              <a:t>E21B (22% of PPH Requests)</a:t>
            </a:r>
          </a:p>
        </p:txBody>
      </p:sp>
    </p:spTree>
    <p:extLst>
      <p:ext uri="{BB962C8B-B14F-4D97-AF65-F5344CB8AC3E}">
        <p14:creationId xmlns:p14="http://schemas.microsoft.com/office/powerpoint/2010/main" val="171414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F453C92-710B-8C42-54CF-D86C958A8C3A}"/>
              </a:ext>
            </a:extLst>
          </p:cNvPr>
          <p:cNvSpPr/>
          <p:nvPr/>
        </p:nvSpPr>
        <p:spPr>
          <a:xfrm>
            <a:off x="4685013" y="1657287"/>
            <a:ext cx="2936631" cy="41808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30" rtl="1" eaLnBrk="1" fontAlgn="auto" latinLnBrk="0" hangingPunct="1">
              <a:lnSpc>
                <a:spcPct val="100000"/>
              </a:lnSpc>
              <a:spcBef>
                <a:spcPts val="0"/>
              </a:spcBef>
              <a:spcAft>
                <a:spcPts val="0"/>
              </a:spcAft>
              <a:buClrTx/>
              <a:buSzTx/>
              <a:buFontTx/>
              <a:buNone/>
              <a:tabLst/>
              <a:defRPr/>
            </a:pPr>
            <a:endParaRPr kumimoji="0" lang="en-SA" sz="1800" b="0" i="0" u="none" strike="noStrike" kern="1200" cap="none" spc="0" normalizeH="0" baseline="0" noProof="0">
              <a:ln>
                <a:noFill/>
              </a:ln>
              <a:solidFill>
                <a:srgbClr val="FFFFFF"/>
              </a:solidFill>
              <a:effectLst/>
              <a:uLnTx/>
              <a:uFillTx/>
              <a:latin typeface="29LT Bukra Regular"/>
              <a:ea typeface="+mn-ea"/>
              <a:cs typeface="29LT Bukra Regular"/>
            </a:endParaRPr>
          </a:p>
        </p:txBody>
      </p:sp>
      <p:sp>
        <p:nvSpPr>
          <p:cNvPr id="15" name="Rectangle 14">
            <a:extLst>
              <a:ext uri="{FF2B5EF4-FFF2-40B4-BE49-F238E27FC236}">
                <a16:creationId xmlns:a16="http://schemas.microsoft.com/office/drawing/2014/main" id="{0059BA96-3959-FCFB-3463-3957C689F5D8}"/>
              </a:ext>
            </a:extLst>
          </p:cNvPr>
          <p:cNvSpPr/>
          <p:nvPr/>
        </p:nvSpPr>
        <p:spPr>
          <a:xfrm>
            <a:off x="1427459" y="1657287"/>
            <a:ext cx="2936631" cy="41808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SA" sz="1800" b="0" i="0" u="none" strike="noStrike" kern="1200" cap="none" spc="0" normalizeH="0" baseline="0" noProof="0">
              <a:ln>
                <a:noFill/>
              </a:ln>
              <a:solidFill>
                <a:srgbClr val="FFFFFF"/>
              </a:solidFill>
              <a:effectLst/>
              <a:uLnTx/>
              <a:uFillTx/>
              <a:latin typeface="29LT Bukra Regular"/>
              <a:ea typeface="+mn-ea"/>
              <a:cs typeface="29LT Bukra Regular"/>
            </a:endParaRPr>
          </a:p>
        </p:txBody>
      </p:sp>
      <p:sp>
        <p:nvSpPr>
          <p:cNvPr id="10" name="TextBox 9">
            <a:extLst>
              <a:ext uri="{FF2B5EF4-FFF2-40B4-BE49-F238E27FC236}">
                <a16:creationId xmlns:a16="http://schemas.microsoft.com/office/drawing/2014/main" id="{4DE76C08-E368-FF0D-B342-287FE753D5D3}"/>
              </a:ext>
            </a:extLst>
          </p:cNvPr>
          <p:cNvSpPr txBox="1"/>
          <p:nvPr/>
        </p:nvSpPr>
        <p:spPr>
          <a:xfrm>
            <a:off x="4908258" y="1950362"/>
            <a:ext cx="2508903" cy="2449700"/>
          </a:xfrm>
          <a:prstGeom prst="rect">
            <a:avLst/>
          </a:prstGeom>
          <a:noFill/>
        </p:spPr>
        <p:txBody>
          <a:bodyPr wrap="square" lIns="0" tIns="36000" rIns="0" bIns="36000" numCol="1" rtlCol="0">
            <a:spAutoFit/>
          </a:bodyPr>
          <a:lstStyle/>
          <a:p>
            <a:pPr marL="0" marR="0" lvl="0" indent="0" algn="l" defTabSz="914330" rtl="0" eaLnBrk="1" fontAlgn="auto" latinLnBrk="0" hangingPunct="1">
              <a:lnSpc>
                <a:spcPct val="130000"/>
              </a:lnSpc>
              <a:spcBef>
                <a:spcPts val="1000"/>
              </a:spcBef>
              <a:spcAft>
                <a:spcPts val="0"/>
              </a:spcAft>
              <a:buClrTx/>
              <a:buSzTx/>
              <a:buFontTx/>
              <a:buNone/>
              <a:tabLst/>
              <a:defRPr/>
            </a:pPr>
            <a:r>
              <a:rPr lang="en-US" sz="1100" b="1" dirty="0">
                <a:solidFill>
                  <a:srgbClr val="00A19B"/>
                </a:solidFill>
                <a:latin typeface="29LT Bukra Bold" pitchFamily="34" charset="-78"/>
                <a:cs typeface="29LT Bukra Bold" pitchFamily="34" charset="-78"/>
              </a:rPr>
              <a:t>D Pendency</a:t>
            </a:r>
            <a:endParaRPr kumimoji="0" lang="en-US" sz="1100" b="1" i="0" u="none" strike="noStrike" kern="1200" cap="none" spc="0" normalizeH="0" baseline="0" noProof="0" dirty="0">
              <a:ln>
                <a:noFill/>
              </a:ln>
              <a:solidFill>
                <a:srgbClr val="00A19B"/>
              </a:solidFill>
              <a:effectLst/>
              <a:uLnTx/>
              <a:uFillTx/>
              <a:latin typeface="29LT Bukra Bold" pitchFamily="34" charset="-78"/>
              <a:ea typeface="+mn-ea"/>
              <a:cs typeface="29LT Bukra Bold" pitchFamily="34" charset="-78"/>
            </a:endParaRPr>
          </a:p>
          <a:p>
            <a:pPr marL="0" marR="0" lvl="0" indent="0" algn="justLow" defTabSz="914330" rtl="0" eaLnBrk="1" fontAlgn="auto" latinLnBrk="0" hangingPunct="1">
              <a:lnSpc>
                <a:spcPct val="130000"/>
              </a:lnSpc>
              <a:spcBef>
                <a:spcPts val="1000"/>
              </a:spcBef>
              <a:spcAft>
                <a:spcPts val="0"/>
              </a:spcAft>
              <a:buClrTx/>
              <a:buSzTx/>
              <a:buFontTx/>
              <a:buNone/>
              <a:tabLst/>
              <a:defRPr/>
            </a:pPr>
            <a:r>
              <a:rPr kumimoji="0" lang="en-US" sz="1100" b="0" i="0" u="none" strike="noStrike" kern="1200" cap="none" spc="0" normalizeH="0" baseline="0" noProof="0" dirty="0">
                <a:ln>
                  <a:noFill/>
                </a:ln>
                <a:solidFill>
                  <a:srgbClr val="95989F">
                    <a:lumMod val="75000"/>
                  </a:srgbClr>
                </a:solidFill>
                <a:effectLst/>
                <a:uLnTx/>
                <a:uFillTx/>
                <a:latin typeface="29LTBUKRAALT-MEDIUM" panose="020B0903020204020204" pitchFamily="34" charset="-78"/>
                <a:ea typeface="+mn-ea"/>
                <a:cs typeface="29LT Bukra Alt" panose="020B0903020204020204"/>
              </a:rPr>
              <a:t>-</a:t>
            </a:r>
            <a:r>
              <a:rPr kumimoji="0" lang="en-US" sz="1100" b="0" i="0" u="none" strike="noStrike" kern="1200" cap="none" spc="0" normalizeH="0" baseline="0" noProof="0" dirty="0">
                <a:ln>
                  <a:noFill/>
                </a:ln>
                <a:solidFill>
                  <a:srgbClr val="95989F">
                    <a:lumMod val="75000"/>
                  </a:srgbClr>
                </a:solidFill>
                <a:effectLst/>
                <a:uLnTx/>
                <a:uFillTx/>
                <a:latin typeface="29LT Bukra Bold" pitchFamily="34" charset="-78"/>
                <a:ea typeface="+mn-ea"/>
                <a:cs typeface="29LT Bukra Bold" pitchFamily="34" charset="-78"/>
              </a:rPr>
              <a:t> PPH cases: </a:t>
            </a:r>
          </a:p>
          <a:p>
            <a:pPr marL="339725" marR="0" lvl="1" indent="-171450" algn="justLow" defTabSz="91433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95989F">
                    <a:lumMod val="75000"/>
                  </a:srgbClr>
                </a:solidFill>
                <a:effectLst/>
                <a:uLnTx/>
                <a:uFillTx/>
                <a:latin typeface="29LT Bukra Regular"/>
                <a:ea typeface="+mn-ea"/>
                <a:cs typeface="29LT Bukra Regular"/>
              </a:rPr>
              <a:t>2-3 months (from grant of PPH request to FA)</a:t>
            </a:r>
            <a:endParaRPr kumimoji="0" lang="en-US" sz="1100" b="0" i="0" u="none" strike="noStrike" kern="1200" cap="none" spc="0" normalizeH="0" baseline="0" noProof="0" dirty="0">
              <a:ln>
                <a:noFill/>
              </a:ln>
              <a:solidFill>
                <a:srgbClr val="95989F">
                  <a:lumMod val="75000"/>
                </a:srgbClr>
              </a:solidFill>
              <a:effectLst/>
              <a:uLnTx/>
              <a:uFillTx/>
              <a:latin typeface="29LTBUKRAALT-MEDIUM" panose="020B0903020204020204" pitchFamily="34" charset="-78"/>
              <a:ea typeface="+mn-ea"/>
              <a:cs typeface="29LT Bukra Alt" panose="020B0903020204020204"/>
            </a:endParaRPr>
          </a:p>
          <a:p>
            <a:pPr marL="171450" marR="0" lvl="0" indent="-171450" algn="justLow" defTabSz="914330" rtl="0" eaLnBrk="1" fontAlgn="auto" latinLnBrk="0" hangingPunct="1">
              <a:lnSpc>
                <a:spcPct val="130000"/>
              </a:lnSpc>
              <a:spcBef>
                <a:spcPts val="1000"/>
              </a:spcBef>
              <a:spcAft>
                <a:spcPts val="0"/>
              </a:spcAft>
              <a:buClrTx/>
              <a:buSzTx/>
              <a:buFontTx/>
              <a:buChar char="-"/>
              <a:tabLst/>
              <a:defRPr/>
            </a:pPr>
            <a:r>
              <a:rPr lang="en-US" sz="1100" dirty="0">
                <a:solidFill>
                  <a:srgbClr val="95989F">
                    <a:lumMod val="75000"/>
                  </a:srgbClr>
                </a:solidFill>
                <a:latin typeface="29LT Bukra Bold" pitchFamily="34" charset="-78"/>
                <a:cs typeface="29LT Bukra Bold" pitchFamily="34" charset="-78"/>
              </a:rPr>
              <a:t>Non-</a:t>
            </a:r>
            <a:r>
              <a:rPr kumimoji="0" lang="en-US" sz="1100" b="0" i="0" u="none" strike="noStrike" kern="1200" cap="none" spc="0" normalizeH="0" baseline="0" noProof="0" dirty="0">
                <a:ln>
                  <a:noFill/>
                </a:ln>
                <a:solidFill>
                  <a:srgbClr val="95989F">
                    <a:lumMod val="75000"/>
                  </a:srgbClr>
                </a:solidFill>
                <a:effectLst/>
                <a:uLnTx/>
                <a:uFillTx/>
                <a:latin typeface="29LT Bukra Bold" pitchFamily="34" charset="-78"/>
                <a:ea typeface="+mn-ea"/>
                <a:cs typeface="29LT Bukra Bold" pitchFamily="34" charset="-78"/>
              </a:rPr>
              <a:t>PPH cases:</a:t>
            </a:r>
          </a:p>
          <a:p>
            <a:pPr marL="339725" marR="0" lvl="1" indent="-171450" algn="justLow" defTabSz="91433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95989F">
                    <a:lumMod val="75000"/>
                  </a:srgbClr>
                </a:solidFill>
                <a:effectLst/>
                <a:uLnTx/>
                <a:uFillTx/>
                <a:latin typeface="29LTBUKRAALT-MEDIUM" panose="020B0903020204020204" pitchFamily="34" charset="-78"/>
                <a:ea typeface="+mn-ea"/>
                <a:cs typeface="29LT Bukra Alt" panose="020B0903020204020204"/>
              </a:rPr>
              <a:t>18.9 Months (from payment date of examination fees to FA)</a:t>
            </a:r>
          </a:p>
          <a:p>
            <a:pPr marL="0" marR="0" lvl="0" indent="0" algn="justLow" defTabSz="914330" rtl="1" eaLnBrk="1" fontAlgn="auto" latinLnBrk="0" hangingPunct="1">
              <a:lnSpc>
                <a:spcPct val="130000"/>
              </a:lnSpc>
              <a:spcBef>
                <a:spcPts val="1000"/>
              </a:spcBef>
              <a:spcAft>
                <a:spcPts val="0"/>
              </a:spcAft>
              <a:buClrTx/>
              <a:buSzTx/>
              <a:buFontTx/>
              <a:buNone/>
              <a:tabLst/>
              <a:defRPr/>
            </a:pPr>
            <a:endParaRPr kumimoji="0" lang="en-SA" sz="1100" b="1" i="0" u="none" strike="noStrike" kern="1200" cap="none" spc="0" normalizeH="0" baseline="0" noProof="0" dirty="0">
              <a:ln>
                <a:noFill/>
              </a:ln>
              <a:solidFill>
                <a:srgbClr val="95989F">
                  <a:lumMod val="75000"/>
                </a:srgbClr>
              </a:solidFill>
              <a:effectLst/>
              <a:uLnTx/>
              <a:uFillTx/>
              <a:latin typeface="29LT Bukra Bold" pitchFamily="34" charset="-78"/>
              <a:ea typeface="+mn-ea"/>
              <a:cs typeface="29LT Bukra Bold" pitchFamily="34" charset="-78"/>
            </a:endParaRPr>
          </a:p>
        </p:txBody>
      </p:sp>
      <p:sp>
        <p:nvSpPr>
          <p:cNvPr id="11" name="TextBox 10">
            <a:extLst>
              <a:ext uri="{FF2B5EF4-FFF2-40B4-BE49-F238E27FC236}">
                <a16:creationId xmlns:a16="http://schemas.microsoft.com/office/drawing/2014/main" id="{0FA32690-3E98-8F72-03B9-4D0AA15164FE}"/>
              </a:ext>
            </a:extLst>
          </p:cNvPr>
          <p:cNvSpPr txBox="1"/>
          <p:nvPr/>
        </p:nvSpPr>
        <p:spPr>
          <a:xfrm>
            <a:off x="1641322" y="1950362"/>
            <a:ext cx="2508903" cy="2449700"/>
          </a:xfrm>
          <a:prstGeom prst="rect">
            <a:avLst/>
          </a:prstGeom>
          <a:noFill/>
        </p:spPr>
        <p:txBody>
          <a:bodyPr wrap="square" lIns="0" tIns="36000" rIns="0" bIns="36000" numCol="1" rtlCol="0">
            <a:spAutoFit/>
          </a:bodyPr>
          <a:lstStyle/>
          <a:p>
            <a:pPr marL="0" marR="0" lvl="0" indent="0" algn="l" defTabSz="914330" rtl="0" eaLnBrk="1" fontAlgn="auto" latinLnBrk="0" hangingPunct="1">
              <a:lnSpc>
                <a:spcPct val="130000"/>
              </a:lnSpc>
              <a:spcBef>
                <a:spcPts val="1000"/>
              </a:spcBef>
              <a:spcAft>
                <a:spcPts val="0"/>
              </a:spcAft>
              <a:buClrTx/>
              <a:buSzTx/>
              <a:buFontTx/>
              <a:buNone/>
              <a:tabLst/>
              <a:defRPr/>
            </a:pPr>
            <a:r>
              <a:rPr kumimoji="0" lang="en-US" sz="1100" b="1" i="0" u="none" strike="noStrike" kern="1200" cap="none" spc="0" normalizeH="0" baseline="0" noProof="0" dirty="0">
                <a:ln>
                  <a:noFill/>
                </a:ln>
                <a:solidFill>
                  <a:srgbClr val="00A19B"/>
                </a:solidFill>
                <a:effectLst/>
                <a:uLnTx/>
                <a:uFillTx/>
                <a:latin typeface="29LT Bukra Bold" pitchFamily="34" charset="-78"/>
                <a:ea typeface="+mn-ea"/>
                <a:cs typeface="29LT Bukra Bold" pitchFamily="34" charset="-78"/>
              </a:rPr>
              <a:t>FA Pendency</a:t>
            </a:r>
            <a:endParaRPr kumimoji="0" lang="ar-SA" sz="1100" b="1" i="0" u="none" strike="noStrike" kern="1200" cap="none" spc="0" normalizeH="0" baseline="0" noProof="0" dirty="0">
              <a:ln>
                <a:noFill/>
              </a:ln>
              <a:solidFill>
                <a:srgbClr val="00A19B"/>
              </a:solidFill>
              <a:effectLst/>
              <a:uLnTx/>
              <a:uFillTx/>
              <a:latin typeface="29LT Bukra Bold" pitchFamily="34" charset="-78"/>
              <a:ea typeface="+mn-ea"/>
              <a:cs typeface="29LT Bukra Bold" pitchFamily="34" charset="-78"/>
            </a:endParaRPr>
          </a:p>
          <a:p>
            <a:pPr marL="0" marR="0" lvl="0" indent="0" algn="justLow" defTabSz="914330" rtl="0" eaLnBrk="1" fontAlgn="auto" latinLnBrk="0" hangingPunct="1">
              <a:lnSpc>
                <a:spcPct val="130000"/>
              </a:lnSpc>
              <a:spcBef>
                <a:spcPts val="1000"/>
              </a:spcBef>
              <a:spcAft>
                <a:spcPts val="0"/>
              </a:spcAft>
              <a:buClrTx/>
              <a:buSzTx/>
              <a:buFontTx/>
              <a:buNone/>
              <a:tabLst/>
              <a:defRPr/>
            </a:pPr>
            <a:r>
              <a:rPr kumimoji="0" lang="en-US" sz="1100" b="0" i="0" u="none" strike="noStrike" kern="1200" cap="none" spc="0" normalizeH="0" baseline="0" noProof="0" dirty="0">
                <a:ln>
                  <a:noFill/>
                </a:ln>
                <a:solidFill>
                  <a:srgbClr val="95989F">
                    <a:lumMod val="75000"/>
                  </a:srgbClr>
                </a:solidFill>
                <a:effectLst/>
                <a:uLnTx/>
                <a:uFillTx/>
                <a:latin typeface="29LTBUKRAALT-MEDIUM" panose="020B0903020204020204" pitchFamily="34" charset="-78"/>
                <a:ea typeface="+mn-ea"/>
                <a:cs typeface="29LT Bukra Alt" panose="020B0903020204020204"/>
              </a:rPr>
              <a:t>-</a:t>
            </a:r>
            <a:r>
              <a:rPr kumimoji="0" lang="en-US" sz="1100" b="0" i="0" u="none" strike="noStrike" kern="1200" cap="none" spc="0" normalizeH="0" baseline="0" noProof="0" dirty="0">
                <a:ln>
                  <a:noFill/>
                </a:ln>
                <a:solidFill>
                  <a:srgbClr val="95989F">
                    <a:lumMod val="75000"/>
                  </a:srgbClr>
                </a:solidFill>
                <a:effectLst/>
                <a:uLnTx/>
                <a:uFillTx/>
                <a:latin typeface="29LT Bukra Bold" pitchFamily="34" charset="-78"/>
                <a:ea typeface="+mn-ea"/>
                <a:cs typeface="29LT Bukra Bold" pitchFamily="34" charset="-78"/>
              </a:rPr>
              <a:t> PPH cases:</a:t>
            </a:r>
          </a:p>
          <a:p>
            <a:pPr marL="339725" lvl="1" indent="-171450" algn="justLow">
              <a:lnSpc>
                <a:spcPct val="130000"/>
              </a:lnSpc>
              <a:spcBef>
                <a:spcPts val="1000"/>
              </a:spcBef>
              <a:buFont typeface="Arial" panose="020B0604020202020204" pitchFamily="34" charset="0"/>
              <a:buChar char="•"/>
            </a:pPr>
            <a:r>
              <a:rPr kumimoji="0" lang="en-US" sz="1100" b="0" i="0" u="none" strike="noStrike" kern="1200" cap="none" spc="0" normalizeH="0" baseline="0" noProof="0" dirty="0">
                <a:ln>
                  <a:noFill/>
                </a:ln>
                <a:solidFill>
                  <a:srgbClr val="95989F">
                    <a:lumMod val="75000"/>
                  </a:srgbClr>
                </a:solidFill>
                <a:effectLst/>
                <a:uLnTx/>
                <a:uFillTx/>
                <a:latin typeface="29LT Bukra Regular"/>
                <a:ea typeface="+mn-ea"/>
                <a:cs typeface="29LT Bukra Regular"/>
              </a:rPr>
              <a:t>1-1.5 months (from grant of PPH request to FA)</a:t>
            </a:r>
          </a:p>
          <a:p>
            <a:pPr marL="171450" marR="0" lvl="0" indent="-171450" algn="justLow" defTabSz="914330" rtl="0" eaLnBrk="1" fontAlgn="auto" latinLnBrk="0" hangingPunct="1">
              <a:lnSpc>
                <a:spcPct val="13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srgbClr val="95989F">
                    <a:lumMod val="75000"/>
                  </a:srgbClr>
                </a:solidFill>
                <a:effectLst/>
                <a:uLnTx/>
                <a:uFillTx/>
                <a:latin typeface="29LT Bukra Bold" pitchFamily="34" charset="-78"/>
                <a:ea typeface="+mn-ea"/>
                <a:cs typeface="29LT Bukra Bold" pitchFamily="34" charset="-78"/>
              </a:rPr>
              <a:t>Non- PPH cases:</a:t>
            </a:r>
          </a:p>
          <a:p>
            <a:pPr marL="339725" marR="0" lvl="1" indent="-171450" algn="justLow" defTabSz="91433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95989F">
                    <a:lumMod val="75000"/>
                  </a:srgbClr>
                </a:solidFill>
                <a:effectLst/>
                <a:uLnTx/>
                <a:uFillTx/>
                <a:latin typeface="29LTBUKRAALT-MEDIUM" panose="020B0903020204020204" pitchFamily="34" charset="-78"/>
                <a:ea typeface="+mn-ea"/>
                <a:cs typeface="29LT Bukra Alt" panose="020B0903020204020204"/>
              </a:rPr>
              <a:t>7.3 Months (from payment date of examination fees to FA)</a:t>
            </a:r>
          </a:p>
          <a:p>
            <a:pPr marL="0" marR="0" lvl="0" indent="0" algn="justLow" defTabSz="914330" rtl="1" eaLnBrk="1" fontAlgn="auto" latinLnBrk="0" hangingPunct="1">
              <a:lnSpc>
                <a:spcPct val="130000"/>
              </a:lnSpc>
              <a:spcBef>
                <a:spcPts val="1000"/>
              </a:spcBef>
              <a:spcAft>
                <a:spcPts val="0"/>
              </a:spcAft>
              <a:buClrTx/>
              <a:buSzTx/>
              <a:buFontTx/>
              <a:buNone/>
              <a:tabLst/>
              <a:defRPr/>
            </a:pPr>
            <a:endParaRPr kumimoji="0" lang="en-SA" sz="1100" b="1" i="0" u="none" strike="noStrike" kern="1200" cap="none" spc="0" normalizeH="0" baseline="0" noProof="0" dirty="0">
              <a:ln>
                <a:noFill/>
              </a:ln>
              <a:solidFill>
                <a:srgbClr val="95989F">
                  <a:lumMod val="75000"/>
                </a:srgbClr>
              </a:solidFill>
              <a:effectLst/>
              <a:uLnTx/>
              <a:uFillTx/>
              <a:latin typeface="29LT Bukra Bold" pitchFamily="34" charset="-78"/>
              <a:ea typeface="+mn-ea"/>
              <a:cs typeface="29LT Bukra Bold" pitchFamily="34" charset="-78"/>
            </a:endParaRPr>
          </a:p>
        </p:txBody>
      </p:sp>
      <p:sp>
        <p:nvSpPr>
          <p:cNvPr id="16" name="Rectangle 15">
            <a:extLst>
              <a:ext uri="{FF2B5EF4-FFF2-40B4-BE49-F238E27FC236}">
                <a16:creationId xmlns:a16="http://schemas.microsoft.com/office/drawing/2014/main" id="{A06C1B44-60E2-B85D-C2A9-7C05047DE20A}"/>
              </a:ext>
            </a:extLst>
          </p:cNvPr>
          <p:cNvSpPr/>
          <p:nvPr/>
        </p:nvSpPr>
        <p:spPr>
          <a:xfrm flipH="1">
            <a:off x="1369007" y="1657287"/>
            <a:ext cx="45719" cy="4180805"/>
          </a:xfrm>
          <a:prstGeom prst="rect">
            <a:avLst/>
          </a:prstGeom>
          <a:gradFill flip="none" rotWithShape="1">
            <a:gsLst>
              <a:gs pos="22000">
                <a:srgbClr val="00A19B"/>
              </a:gs>
              <a:gs pos="100000">
                <a:schemeClr val="tx1"/>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iro" pitchFamily="2" charset="-78"/>
              <a:ea typeface="+mn-ea"/>
              <a:cs typeface="29LT Bukra Alt" panose="020B0903020204020204"/>
            </a:endParaRPr>
          </a:p>
        </p:txBody>
      </p:sp>
      <p:sp>
        <p:nvSpPr>
          <p:cNvPr id="17" name="Rectangle 16">
            <a:extLst>
              <a:ext uri="{FF2B5EF4-FFF2-40B4-BE49-F238E27FC236}">
                <a16:creationId xmlns:a16="http://schemas.microsoft.com/office/drawing/2014/main" id="{B22917F6-3068-5126-3BAC-0F806707C5FD}"/>
              </a:ext>
            </a:extLst>
          </p:cNvPr>
          <p:cNvSpPr/>
          <p:nvPr/>
        </p:nvSpPr>
        <p:spPr>
          <a:xfrm flipH="1">
            <a:off x="4664564" y="1657286"/>
            <a:ext cx="45719" cy="4180805"/>
          </a:xfrm>
          <a:prstGeom prst="rect">
            <a:avLst/>
          </a:prstGeom>
          <a:gradFill flip="none" rotWithShape="1">
            <a:gsLst>
              <a:gs pos="22000">
                <a:srgbClr val="00A19B"/>
              </a:gs>
              <a:gs pos="100000">
                <a:schemeClr val="tx1"/>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iro" pitchFamily="2" charset="-78"/>
              <a:ea typeface="+mn-ea"/>
              <a:cs typeface="29LT Bukra Alt" panose="020B0903020204020204"/>
            </a:endParaRPr>
          </a:p>
        </p:txBody>
      </p:sp>
      <p:sp>
        <p:nvSpPr>
          <p:cNvPr id="4" name="Title 7">
            <a:extLst>
              <a:ext uri="{FF2B5EF4-FFF2-40B4-BE49-F238E27FC236}">
                <a16:creationId xmlns:a16="http://schemas.microsoft.com/office/drawing/2014/main" id="{D864B9C3-89F3-7097-8F9A-FEFE4B3968B5}"/>
              </a:ext>
            </a:extLst>
          </p:cNvPr>
          <p:cNvSpPr>
            <a:spLocks noGrp="1"/>
          </p:cNvSpPr>
          <p:nvPr>
            <p:ph type="title"/>
          </p:nvPr>
        </p:nvSpPr>
        <p:spPr>
          <a:xfrm>
            <a:off x="816780" y="515940"/>
            <a:ext cx="8224478" cy="860797"/>
          </a:xfrm>
        </p:spPr>
        <p:txBody>
          <a:bodyPr/>
          <a:lstStyle/>
          <a:p>
            <a:pPr algn="l" defTabSz="914318" rtl="1">
              <a:lnSpc>
                <a:spcPct val="80000"/>
              </a:lnSpc>
            </a:pPr>
            <a:r>
              <a:rPr lang="en-US" dirty="0"/>
              <a:t>Statistical Data on Examination</a:t>
            </a:r>
            <a:endParaRPr lang="en-SA" dirty="0"/>
          </a:p>
        </p:txBody>
      </p:sp>
    </p:spTree>
    <p:extLst>
      <p:ext uri="{BB962C8B-B14F-4D97-AF65-F5344CB8AC3E}">
        <p14:creationId xmlns:p14="http://schemas.microsoft.com/office/powerpoint/2010/main" val="2727479520"/>
      </p:ext>
    </p:extLst>
  </p:cSld>
  <p:clrMapOvr>
    <a:masterClrMapping/>
  </p:clrMapOvr>
</p:sld>
</file>

<file path=ppt/theme/theme1.xml><?xml version="1.0" encoding="utf-8"?>
<a:theme xmlns:a="http://schemas.openxmlformats.org/drawingml/2006/main" name="Lean's theme">
  <a:themeElements>
    <a:clrScheme name="SAIP">
      <a:dk1>
        <a:srgbClr val="003C56"/>
      </a:dk1>
      <a:lt1>
        <a:srgbClr val="FFFFFF"/>
      </a:lt1>
      <a:dk2>
        <a:srgbClr val="00A19B"/>
      </a:dk2>
      <a:lt2>
        <a:srgbClr val="95989F"/>
      </a:lt2>
      <a:accent1>
        <a:srgbClr val="003C56"/>
      </a:accent1>
      <a:accent2>
        <a:srgbClr val="3071AB"/>
      </a:accent2>
      <a:accent3>
        <a:srgbClr val="4E2C73"/>
      </a:accent3>
      <a:accent4>
        <a:srgbClr val="D2923F"/>
      </a:accent4>
      <a:accent5>
        <a:srgbClr val="B1C135"/>
      </a:accent5>
      <a:accent6>
        <a:srgbClr val="9B3049"/>
      </a:accent6>
      <a:hlink>
        <a:srgbClr val="003251"/>
      </a:hlink>
      <a:folHlink>
        <a:srgbClr val="D1D4D4"/>
      </a:folHlink>
    </a:clrScheme>
    <a:fontScheme name="SAIP">
      <a:majorFont>
        <a:latin typeface="29LT Bukra Bold Italic"/>
        <a:ea typeface=""/>
        <a:cs typeface="29LT Bukra Bold Italic"/>
      </a:majorFont>
      <a:minorFont>
        <a:latin typeface="29LT Bukra Regular"/>
        <a:ea typeface=""/>
        <a:cs typeface="29LT Bukra Regula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cap="rnd" cmpd="sng">
          <a:solidFill>
            <a:schemeClr val="bg2"/>
          </a:solidFill>
          <a:prstDash val="sysDash"/>
          <a:miter lim="800000"/>
        </a:ln>
        <a:effectLst>
          <a:outerShdw blurRad="38100" dist="12700" dir="5400000" algn="t" rotWithShape="0">
            <a:prstClr val="black">
              <a:alpha val="15000"/>
            </a:prstClr>
          </a:outerShdw>
        </a:effectLst>
      </a:spPr>
      <a:bodyPr wrap="square" lIns="0" tIns="0" rIns="0" bIns="0" rtlCol="0" anchor="t">
        <a:noAutofit/>
      </a:bodyPr>
      <a:lstStyle>
        <a:defPPr algn="ctr">
          <a:spcBef>
            <a:spcPts val="1000"/>
          </a:spcBef>
          <a:defRPr sz="14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Lean's theme" id="{670030FC-E29E-754E-9F14-C5F875C12C60}" vid="{74D932FF-8C9C-CA42-AAB9-4FE49226C662}"/>
    </a:ext>
  </a:extLst>
</a:theme>
</file>

<file path=ppt/theme/theme2.xml><?xml version="1.0" encoding="utf-8"?>
<a:theme xmlns:a="http://schemas.openxmlformats.org/drawingml/2006/main" name="1_Custom Design">
  <a:themeElements>
    <a:clrScheme name="SAIP">
      <a:dk1>
        <a:srgbClr val="003C56"/>
      </a:dk1>
      <a:lt1>
        <a:srgbClr val="FFFFFF"/>
      </a:lt1>
      <a:dk2>
        <a:srgbClr val="00A19B"/>
      </a:dk2>
      <a:lt2>
        <a:srgbClr val="95989F"/>
      </a:lt2>
      <a:accent1>
        <a:srgbClr val="003C56"/>
      </a:accent1>
      <a:accent2>
        <a:srgbClr val="3071AB"/>
      </a:accent2>
      <a:accent3>
        <a:srgbClr val="4E2C73"/>
      </a:accent3>
      <a:accent4>
        <a:srgbClr val="D2923F"/>
      </a:accent4>
      <a:accent5>
        <a:srgbClr val="B1C135"/>
      </a:accent5>
      <a:accent6>
        <a:srgbClr val="9B3049"/>
      </a:accent6>
      <a:hlink>
        <a:srgbClr val="003251"/>
      </a:hlink>
      <a:folHlink>
        <a:srgbClr val="D1D4D4"/>
      </a:folHlink>
    </a:clrScheme>
    <a:fontScheme name="SAIP">
      <a:majorFont>
        <a:latin typeface="29LT Bukra Bold Italic"/>
        <a:ea typeface=""/>
        <a:cs typeface="29LT Bukra Bold Italic"/>
      </a:majorFont>
      <a:minorFont>
        <a:latin typeface="29LT Bukra Regular"/>
        <a:ea typeface=""/>
        <a:cs typeface="29LT Bukra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SAIP">
      <a:dk1>
        <a:srgbClr val="003C56"/>
      </a:dk1>
      <a:lt1>
        <a:srgbClr val="FFFFFF"/>
      </a:lt1>
      <a:dk2>
        <a:srgbClr val="00A19B"/>
      </a:dk2>
      <a:lt2>
        <a:srgbClr val="95989F"/>
      </a:lt2>
      <a:accent1>
        <a:srgbClr val="003C56"/>
      </a:accent1>
      <a:accent2>
        <a:srgbClr val="3071AB"/>
      </a:accent2>
      <a:accent3>
        <a:srgbClr val="4E2C73"/>
      </a:accent3>
      <a:accent4>
        <a:srgbClr val="D2923F"/>
      </a:accent4>
      <a:accent5>
        <a:srgbClr val="B1C135"/>
      </a:accent5>
      <a:accent6>
        <a:srgbClr val="9B3049"/>
      </a:accent6>
      <a:hlink>
        <a:srgbClr val="003251"/>
      </a:hlink>
      <a:folHlink>
        <a:srgbClr val="D1D4D4"/>
      </a:folHlink>
    </a:clrScheme>
    <a:fontScheme name="SAIP">
      <a:majorFont>
        <a:latin typeface="29LT Bukra Bold Italic"/>
        <a:ea typeface=""/>
        <a:cs typeface="29LT Bukra Bold Italic"/>
      </a:majorFont>
      <a:minorFont>
        <a:latin typeface="29LT Bukra Regular"/>
        <a:ea typeface=""/>
        <a:cs typeface="29LT Bukra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23665</TotalTime>
  <Words>412</Words>
  <Application>Microsoft Office PowerPoint</Application>
  <PresentationFormat>Widescreen</PresentationFormat>
  <Paragraphs>81</Paragraphs>
  <Slides>10</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29LT Bukra Bold</vt:lpstr>
      <vt:lpstr>Calibri</vt:lpstr>
      <vt:lpstr>29LT Bukra Regular</vt:lpstr>
      <vt:lpstr>JannaLT-Regular</vt:lpstr>
      <vt:lpstr>Wingdings</vt:lpstr>
      <vt:lpstr>29LT Bukra Alt</vt:lpstr>
      <vt:lpstr>Cairo</vt:lpstr>
      <vt:lpstr>Arial</vt:lpstr>
      <vt:lpstr>29LT Bukra Bold Italic</vt:lpstr>
      <vt:lpstr>29LTBUKRAALT-MEDIUM</vt:lpstr>
      <vt:lpstr>Lean's theme</vt:lpstr>
      <vt:lpstr>1_Custom Design</vt:lpstr>
      <vt:lpstr>Custom Design</vt:lpstr>
      <vt:lpstr>SAIP’s Experience on PPH</vt:lpstr>
      <vt:lpstr>Contents</vt:lpstr>
      <vt:lpstr>Filed Patent Applications with SAIP (Saudi Arabia) </vt:lpstr>
      <vt:lpstr>PowerPoint Presentation</vt:lpstr>
      <vt:lpstr>PowerPoint Presentation</vt:lpstr>
      <vt:lpstr>Current PPH programs</vt:lpstr>
      <vt:lpstr>PowerPoint Presentation</vt:lpstr>
      <vt:lpstr>PowerPoint Presentation</vt:lpstr>
      <vt:lpstr>Statistical Data on Examination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Voodoo Powerpoint</dc:title>
  <dc:subject/>
  <dc:creator>TemplateZuu Team</dc:creator>
  <cp:keywords/>
  <dc:description/>
  <cp:lastModifiedBy>Mohammed N. Althrowi</cp:lastModifiedBy>
  <cp:revision>1170</cp:revision>
  <dcterms:created xsi:type="dcterms:W3CDTF">2017-07-25T02:03:18Z</dcterms:created>
  <dcterms:modified xsi:type="dcterms:W3CDTF">2024-02-14T08:46:27Z</dcterms:modified>
  <cp:category/>
</cp:coreProperties>
</file>